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theme/themeOverride8.xml" ContentType="application/vnd.openxmlformats-officedocument.themeOverride+xml"/>
  <Override PartName="/ppt/notesSlides/notesSlide8.xml" ContentType="application/vnd.openxmlformats-officedocument.presentationml.notesSlide+xml"/>
  <Override PartName="/ppt/theme/themeOverride9.xml" ContentType="application/vnd.openxmlformats-officedocument.themeOverride+xml"/>
  <Override PartName="/ppt/notesSlides/notesSlide9.xml" ContentType="application/vnd.openxmlformats-officedocument.presentationml.notesSlide+xml"/>
  <Override PartName="/ppt/theme/themeOverride10.xml" ContentType="application/vnd.openxmlformats-officedocument.themeOverride+xml"/>
  <Override PartName="/ppt/notesSlides/notesSlide10.xml" ContentType="application/vnd.openxmlformats-officedocument.presentationml.notesSlide+xml"/>
  <Override PartName="/ppt/theme/themeOverride11.xml" ContentType="application/vnd.openxmlformats-officedocument.themeOverride+xml"/>
  <Override PartName="/ppt/theme/themeOverride12.xml" ContentType="application/vnd.openxmlformats-officedocument.themeOverride+xml"/>
  <Override PartName="/ppt/notesSlides/notesSlide11.xml" ContentType="application/vnd.openxmlformats-officedocument.presentationml.notesSlide+xml"/>
  <Override PartName="/ppt/theme/themeOverride13.xml" ContentType="application/vnd.openxmlformats-officedocument.themeOverride+xml"/>
  <Override PartName="/ppt/notesSlides/notesSlide12.xml" ContentType="application/vnd.openxmlformats-officedocument.presentationml.notesSlide+xml"/>
  <Override PartName="/ppt/theme/themeOverride14.xml" ContentType="application/vnd.openxmlformats-officedocument.themeOverride+xml"/>
  <Override PartName="/ppt/notesSlides/notesSlide13.xml" ContentType="application/vnd.openxmlformats-officedocument.presentationml.notesSlide+xml"/>
  <Override PartName="/ppt/theme/themeOverride15.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 id="2147483677" r:id="rId2"/>
  </p:sldMasterIdLst>
  <p:notesMasterIdLst>
    <p:notesMasterId r:id="rId19"/>
  </p:notesMasterIdLst>
  <p:sldIdLst>
    <p:sldId id="256" r:id="rId3"/>
    <p:sldId id="257" r:id="rId4"/>
    <p:sldId id="258" r:id="rId5"/>
    <p:sldId id="259" r:id="rId6"/>
    <p:sldId id="260" r:id="rId7"/>
    <p:sldId id="268" r:id="rId8"/>
    <p:sldId id="261" r:id="rId9"/>
    <p:sldId id="262" r:id="rId10"/>
    <p:sldId id="269" r:id="rId11"/>
    <p:sldId id="263" r:id="rId12"/>
    <p:sldId id="270" r:id="rId13"/>
    <p:sldId id="264" r:id="rId14"/>
    <p:sldId id="265" r:id="rId15"/>
    <p:sldId id="266" r:id="rId16"/>
    <p:sldId id="267" r:id="rId17"/>
    <p:sldId id="27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9" d="100"/>
          <a:sy n="79" d="100"/>
        </p:scale>
        <p:origin x="1570" y="72"/>
      </p:cViewPr>
      <p:guideLst>
        <p:guide orient="horz" pos="2160"/>
        <p:guide pos="2880"/>
      </p:guideLst>
    </p:cSldViewPr>
  </p:slideViewPr>
  <p:notesTextViewPr>
    <p:cViewPr>
      <p:scale>
        <a:sx n="100" d="100"/>
        <a:sy n="100" d="100"/>
      </p:scale>
      <p:origin x="0" y="-29"/>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E250D8-C28A-4A2C-86C8-D0D890AC649D}" type="datetimeFigureOut">
              <a:rPr lang="en-US" smtClean="0"/>
              <a:t>9/6/2025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7DE32-5F1D-433C-BBC1-2E0DB40B9CFF}" type="slidenum">
              <a:rPr lang="en-US" smtClean="0"/>
              <a:t>‹#›</a:t>
            </a:fld>
            <a:endParaRPr lang="en-US"/>
          </a:p>
        </p:txBody>
      </p:sp>
    </p:spTree>
    <p:extLst>
      <p:ext uri="{BB962C8B-B14F-4D97-AF65-F5344CB8AC3E}">
        <p14:creationId xmlns:p14="http://schemas.microsoft.com/office/powerpoint/2010/main" val="3815827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Welcome. Today I will present our work on extended representation of the Georgian language using semantic networks and a wave-based processing model.</a:t>
            </a:r>
            <a:endParaRPr lang="en-US" dirty="0"/>
          </a:p>
        </p:txBody>
      </p:sp>
      <p:sp>
        <p:nvSpPr>
          <p:cNvPr id="4" name="Slide Number Placeholder 3"/>
          <p:cNvSpPr>
            <a:spLocks noGrp="1"/>
          </p:cNvSpPr>
          <p:nvPr>
            <p:ph type="sldNum" sz="quarter" idx="5"/>
          </p:nvPr>
        </p:nvSpPr>
        <p:spPr/>
        <p:txBody>
          <a:bodyPr/>
          <a:lstStyle/>
          <a:p>
            <a:fld id="{1CE7DE32-5F1D-433C-BBC1-2E0DB40B9CFF}" type="slidenum">
              <a:rPr lang="en-US" smtClean="0"/>
              <a:t>1</a:t>
            </a:fld>
            <a:endParaRPr lang="en-US"/>
          </a:p>
        </p:txBody>
      </p:sp>
    </p:spTree>
    <p:extLst>
      <p:ext uri="{BB962C8B-B14F-4D97-AF65-F5344CB8AC3E}">
        <p14:creationId xmlns:p14="http://schemas.microsoft.com/office/powerpoint/2010/main" val="42662527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prevent infinite loops, the number of waves must be limited. Nodes are marked once visited</a:t>
            </a:r>
            <a:endParaRPr lang="en-US" dirty="0"/>
          </a:p>
        </p:txBody>
      </p:sp>
      <p:sp>
        <p:nvSpPr>
          <p:cNvPr id="4" name="Slide Number Placeholder 3"/>
          <p:cNvSpPr>
            <a:spLocks noGrp="1"/>
          </p:cNvSpPr>
          <p:nvPr>
            <p:ph type="sldNum" sz="quarter" idx="5"/>
          </p:nvPr>
        </p:nvSpPr>
        <p:spPr/>
        <p:txBody>
          <a:bodyPr/>
          <a:lstStyle/>
          <a:p>
            <a:fld id="{1CE7DE32-5F1D-433C-BBC1-2E0DB40B9CFF}" type="slidenum">
              <a:rPr lang="en-US" smtClean="0"/>
              <a:t>10</a:t>
            </a:fld>
            <a:endParaRPr lang="en-US"/>
          </a:p>
        </p:txBody>
      </p:sp>
    </p:spTree>
    <p:extLst>
      <p:ext uri="{BB962C8B-B14F-4D97-AF65-F5344CB8AC3E}">
        <p14:creationId xmlns:p14="http://schemas.microsoft.com/office/powerpoint/2010/main" val="3438725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“Subnet processing is independent and highly efficient in multiprocessor systems.”</a:t>
            </a:r>
          </a:p>
        </p:txBody>
      </p:sp>
      <p:sp>
        <p:nvSpPr>
          <p:cNvPr id="4" name="Slide Number Placeholder 3"/>
          <p:cNvSpPr>
            <a:spLocks noGrp="1"/>
          </p:cNvSpPr>
          <p:nvPr>
            <p:ph type="sldNum" sz="quarter" idx="5"/>
          </p:nvPr>
        </p:nvSpPr>
        <p:spPr/>
        <p:txBody>
          <a:bodyPr/>
          <a:lstStyle/>
          <a:p>
            <a:fld id="{1CE7DE32-5F1D-433C-BBC1-2E0DB40B9CFF}" type="slidenum">
              <a:rPr lang="en-US" smtClean="0"/>
              <a:t>12</a:t>
            </a:fld>
            <a:endParaRPr lang="en-US"/>
          </a:p>
        </p:txBody>
      </p:sp>
    </p:spTree>
    <p:extLst>
      <p:ext uri="{BB962C8B-B14F-4D97-AF65-F5344CB8AC3E}">
        <p14:creationId xmlns:p14="http://schemas.microsoft.com/office/powerpoint/2010/main" val="1945819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discussed methods enable faster and more effective data processing.”</a:t>
            </a:r>
          </a:p>
        </p:txBody>
      </p:sp>
      <p:sp>
        <p:nvSpPr>
          <p:cNvPr id="4" name="Slide Number Placeholder 3"/>
          <p:cNvSpPr>
            <a:spLocks noGrp="1"/>
          </p:cNvSpPr>
          <p:nvPr>
            <p:ph type="sldNum" sz="quarter" idx="5"/>
          </p:nvPr>
        </p:nvSpPr>
        <p:spPr/>
        <p:txBody>
          <a:bodyPr/>
          <a:lstStyle/>
          <a:p>
            <a:fld id="{1CE7DE32-5F1D-433C-BBC1-2E0DB40B9CFF}" type="slidenum">
              <a:rPr lang="en-US" smtClean="0"/>
              <a:t>13</a:t>
            </a:fld>
            <a:endParaRPr lang="en-US"/>
          </a:p>
        </p:txBody>
      </p:sp>
    </p:spTree>
    <p:extLst>
      <p:ext uri="{BB962C8B-B14F-4D97-AF65-F5344CB8AC3E}">
        <p14:creationId xmlns:p14="http://schemas.microsoft.com/office/powerpoint/2010/main" val="35702217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“Network structures are vital for modern information retrieval systems.”</a:t>
            </a:r>
          </a:p>
        </p:txBody>
      </p:sp>
      <p:sp>
        <p:nvSpPr>
          <p:cNvPr id="4" name="Slide Number Placeholder 3"/>
          <p:cNvSpPr>
            <a:spLocks noGrp="1"/>
          </p:cNvSpPr>
          <p:nvPr>
            <p:ph type="sldNum" sz="quarter" idx="5"/>
          </p:nvPr>
        </p:nvSpPr>
        <p:spPr/>
        <p:txBody>
          <a:bodyPr/>
          <a:lstStyle/>
          <a:p>
            <a:fld id="{1CE7DE32-5F1D-433C-BBC1-2E0DB40B9CFF}" type="slidenum">
              <a:rPr lang="en-US" smtClean="0"/>
              <a:t>14</a:t>
            </a:fld>
            <a:endParaRPr lang="en-US"/>
          </a:p>
        </p:txBody>
      </p:sp>
    </p:spTree>
    <p:extLst>
      <p:ext uri="{BB962C8B-B14F-4D97-AF65-F5344CB8AC3E}">
        <p14:creationId xmlns:p14="http://schemas.microsoft.com/office/powerpoint/2010/main" val="41611609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methods will enhance digital presence of the Georgian language.”</a:t>
            </a:r>
          </a:p>
        </p:txBody>
      </p:sp>
      <p:sp>
        <p:nvSpPr>
          <p:cNvPr id="4" name="Slide Number Placeholder 3"/>
          <p:cNvSpPr>
            <a:spLocks noGrp="1"/>
          </p:cNvSpPr>
          <p:nvPr>
            <p:ph type="sldNum" sz="quarter" idx="5"/>
          </p:nvPr>
        </p:nvSpPr>
        <p:spPr/>
        <p:txBody>
          <a:bodyPr/>
          <a:lstStyle/>
          <a:p>
            <a:fld id="{1CE7DE32-5F1D-433C-BBC1-2E0DB40B9CFF}" type="slidenum">
              <a:rPr lang="en-US" smtClean="0"/>
              <a:t>15</a:t>
            </a:fld>
            <a:endParaRPr lang="en-US"/>
          </a:p>
        </p:txBody>
      </p:sp>
    </p:spTree>
    <p:extLst>
      <p:ext uri="{BB962C8B-B14F-4D97-AF65-F5344CB8AC3E}">
        <p14:creationId xmlns:p14="http://schemas.microsoft.com/office/powerpoint/2010/main" val="40364256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E7DE32-5F1D-433C-BBC1-2E0DB40B9CFF}" type="slidenum">
              <a:rPr lang="en-US" smtClean="0"/>
              <a:t>16</a:t>
            </a:fld>
            <a:endParaRPr lang="en-US"/>
          </a:p>
        </p:txBody>
      </p:sp>
    </p:spTree>
    <p:extLst>
      <p:ext uri="{BB962C8B-B14F-4D97-AF65-F5344CB8AC3E}">
        <p14:creationId xmlns:p14="http://schemas.microsoft.com/office/powerpoint/2010/main" val="448314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“Developing software tools for the Georgian language is beneficial for both academic and practical applications.”</a:t>
            </a:r>
          </a:p>
          <a:p>
            <a:r>
              <a:rPr lang="en-US" sz="1200" kern="1200" dirty="0">
                <a:solidFill>
                  <a:schemeClr val="tx1"/>
                </a:solidFill>
                <a:effectLst/>
                <a:latin typeface="+mn-lt"/>
                <a:ea typeface="+mn-ea"/>
                <a:cs typeface="+mn-cs"/>
              </a:rPr>
              <a:t>With the advancement of information technology, natural language processing (NLP) has become an increasingly important field. NLP encompasses various methods and algorithms for the automatic analysis and generation of text and speech. Due to its unique linguistic features, the Georgian language presents particular challenges for computational processing. However, significant progress has been made in recent years.</a:t>
            </a:r>
          </a:p>
          <a:p>
            <a:r>
              <a:rPr lang="en-US" sz="1200" kern="1200" dirty="0">
                <a:solidFill>
                  <a:schemeClr val="tx1"/>
                </a:solidFill>
                <a:effectLst/>
                <a:latin typeface="+mn-lt"/>
                <a:ea typeface="+mn-ea"/>
                <a:cs typeface="+mn-cs"/>
              </a:rPr>
              <a:t>Developing software tools for the Georgian language is beneficial for both academic and practical applications. Key areas include text processing (including syntactic and morphological analysis), speech recognition and generation (crucial for voice assistants and translation systems), automatic translation and annotation of Georgian texts, and, finally, the preservation and promotion of the Georgian language online.</a:t>
            </a:r>
          </a:p>
          <a:p>
            <a:r>
              <a:rPr lang="en-US" sz="1200" kern="1200" dirty="0">
                <a:solidFill>
                  <a:schemeClr val="tx1"/>
                </a:solidFill>
                <a:effectLst/>
                <a:latin typeface="+mn-lt"/>
                <a:ea typeface="+mn-ea"/>
                <a:cs typeface="+mn-cs"/>
              </a:rPr>
              <a:t>Georgian, as a morphologically rich language, requires tailored solutions.</a:t>
            </a:r>
          </a:p>
        </p:txBody>
      </p:sp>
      <p:sp>
        <p:nvSpPr>
          <p:cNvPr id="4" name="Slide Number Placeholder 3"/>
          <p:cNvSpPr>
            <a:spLocks noGrp="1"/>
          </p:cNvSpPr>
          <p:nvPr>
            <p:ph type="sldNum" sz="quarter" idx="5"/>
          </p:nvPr>
        </p:nvSpPr>
        <p:spPr/>
        <p:txBody>
          <a:bodyPr/>
          <a:lstStyle/>
          <a:p>
            <a:fld id="{1CE7DE32-5F1D-433C-BBC1-2E0DB40B9CFF}" type="slidenum">
              <a:rPr lang="en-US" smtClean="0"/>
              <a:t>2</a:t>
            </a:fld>
            <a:endParaRPr lang="en-US"/>
          </a:p>
        </p:txBody>
      </p:sp>
    </p:spTree>
    <p:extLst>
      <p:ext uri="{BB962C8B-B14F-4D97-AF65-F5344CB8AC3E}">
        <p14:creationId xmlns:p14="http://schemas.microsoft.com/office/powerpoint/2010/main" val="3039390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Traditional NLP pipelines separate morphology, syntax, and semantics. In our approach, we skip syntax and model context directly within semantic </a:t>
            </a:r>
            <a:r>
              <a:rPr lang="en-US" sz="1200" kern="1200">
                <a:solidFill>
                  <a:schemeClr val="tx1"/>
                </a:solidFill>
                <a:effectLst/>
                <a:latin typeface="+mn-lt"/>
                <a:ea typeface="+mn-ea"/>
                <a:cs typeface="+mn-cs"/>
              </a:rPr>
              <a:t>networks., </a:t>
            </a:r>
            <a:r>
              <a:rPr lang="en-US" sz="1200" kern="1200" dirty="0">
                <a:solidFill>
                  <a:schemeClr val="tx1"/>
                </a:solidFill>
                <a:effectLst/>
                <a:latin typeface="+mn-lt"/>
                <a:ea typeface="+mn-ea"/>
                <a:cs typeface="+mn-cs"/>
              </a:rPr>
              <a:t>we justify bypassing syntactic analysis by handling context-dependent languages directly within semantic networks.</a:t>
            </a:r>
          </a:p>
        </p:txBody>
      </p:sp>
      <p:sp>
        <p:nvSpPr>
          <p:cNvPr id="4" name="Slide Number Placeholder 3"/>
          <p:cNvSpPr>
            <a:spLocks noGrp="1"/>
          </p:cNvSpPr>
          <p:nvPr>
            <p:ph type="sldNum" sz="quarter" idx="5"/>
          </p:nvPr>
        </p:nvSpPr>
        <p:spPr/>
        <p:txBody>
          <a:bodyPr/>
          <a:lstStyle/>
          <a:p>
            <a:fld id="{1CE7DE32-5F1D-433C-BBC1-2E0DB40B9CFF}" type="slidenum">
              <a:rPr lang="en-US" smtClean="0"/>
              <a:t>3</a:t>
            </a:fld>
            <a:endParaRPr lang="en-US"/>
          </a:p>
        </p:txBody>
      </p:sp>
    </p:spTree>
    <p:extLst>
      <p:ext uri="{BB962C8B-B14F-4D97-AF65-F5344CB8AC3E}">
        <p14:creationId xmlns:p14="http://schemas.microsoft.com/office/powerpoint/2010/main" val="42804095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“Morphological analysis is essential for researchers working on the computational processing of the Georgian language.” </a:t>
            </a:r>
            <a:r>
              <a:rPr lang="en-US" sz="1200" kern="1200" dirty="0">
                <a:solidFill>
                  <a:schemeClr val="tx1"/>
                </a:solidFill>
                <a:effectLst/>
                <a:latin typeface="+mn-lt"/>
                <a:ea typeface="+mn-ea"/>
                <a:cs typeface="+mn-cs"/>
              </a:rPr>
              <a:t>We used a tree-based data structure to represent the lexicon of the Georgian language. For morphological analysis, we created 33 networks corresponding to the 33 letters of the Georgian alphabet. When constructing semantic networks, we anticipate having as many extended networks as there are words in the language. Currently, the estimated number of actively used words in Georgian, including dialects and technical terms, is around 200,000. Our system enables morphological analysis of any root form within the language structure.</a:t>
            </a:r>
            <a:endParaRPr lang="en-US" dirty="0"/>
          </a:p>
        </p:txBody>
      </p:sp>
      <p:sp>
        <p:nvSpPr>
          <p:cNvPr id="4" name="Slide Number Placeholder 3"/>
          <p:cNvSpPr>
            <a:spLocks noGrp="1"/>
          </p:cNvSpPr>
          <p:nvPr>
            <p:ph type="sldNum" sz="quarter" idx="5"/>
          </p:nvPr>
        </p:nvSpPr>
        <p:spPr/>
        <p:txBody>
          <a:bodyPr/>
          <a:lstStyle/>
          <a:p>
            <a:fld id="{1CE7DE32-5F1D-433C-BBC1-2E0DB40B9CFF}" type="slidenum">
              <a:rPr lang="en-US" smtClean="0"/>
              <a:t>4</a:t>
            </a:fld>
            <a:endParaRPr lang="en-US"/>
          </a:p>
        </p:txBody>
      </p:sp>
    </p:spTree>
    <p:extLst>
      <p:ext uri="{BB962C8B-B14F-4D97-AF65-F5344CB8AC3E}">
        <p14:creationId xmlns:p14="http://schemas.microsoft.com/office/powerpoint/2010/main" val="997790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Semantic networks represent knowledge via nodes and relationships.</a:t>
            </a:r>
          </a:p>
          <a:p>
            <a:r>
              <a:rPr lang="en-US" sz="1200" kern="1200" dirty="0">
                <a:solidFill>
                  <a:schemeClr val="tx1"/>
                </a:solidFill>
                <a:effectLst/>
                <a:latin typeface="+mn-lt"/>
                <a:ea typeface="+mn-ea"/>
                <a:cs typeface="+mn-cs"/>
              </a:rPr>
              <a:t>For the representation of knowledge using semantic networks, Woods introduced an additional feature—allowing transitions from any vertex in the network to another network. An extended semantic network (ESN) represents nodes and relationships in a graph structure, capturing objects and their interconnections. </a:t>
            </a:r>
          </a:p>
          <a:p>
            <a:r>
              <a:rPr lang="en-US" sz="1200" kern="1200" dirty="0">
                <a:solidFill>
                  <a:schemeClr val="tx1"/>
                </a:solidFill>
                <a:effectLst/>
                <a:latin typeface="+mn-lt"/>
                <a:ea typeface="+mn-ea"/>
                <a:cs typeface="+mn-cs"/>
              </a:rPr>
              <a:t>Unlike traditional hierarchical models, ESNs allow bidirectional navigation between nodes. We refer to such networks as MEN (My Extended Network). </a:t>
            </a:r>
          </a:p>
          <a:p>
            <a:r>
              <a:rPr lang="en-US" sz="1200" kern="1200" dirty="0">
                <a:solidFill>
                  <a:schemeClr val="tx1"/>
                </a:solidFill>
                <a:effectLst/>
                <a:latin typeface="+mn-lt"/>
                <a:ea typeface="+mn-ea"/>
                <a:cs typeface="+mn-cs"/>
              </a:rPr>
              <a:t>We adapt Woods' model by introducing transitions between subnetworks. MEN networks enable bidirectional traversal, including bottom-up navigation. </a:t>
            </a:r>
          </a:p>
        </p:txBody>
      </p:sp>
      <p:sp>
        <p:nvSpPr>
          <p:cNvPr id="4" name="Slide Number Placeholder 3"/>
          <p:cNvSpPr>
            <a:spLocks noGrp="1"/>
          </p:cNvSpPr>
          <p:nvPr>
            <p:ph type="sldNum" sz="quarter" idx="5"/>
          </p:nvPr>
        </p:nvSpPr>
        <p:spPr/>
        <p:txBody>
          <a:bodyPr/>
          <a:lstStyle/>
          <a:p>
            <a:fld id="{1CE7DE32-5F1D-433C-BBC1-2E0DB40B9CFF}" type="slidenum">
              <a:rPr lang="en-US" smtClean="0"/>
              <a:t>5</a:t>
            </a:fld>
            <a:endParaRPr lang="en-US"/>
          </a:p>
        </p:txBody>
      </p:sp>
    </p:spTree>
    <p:extLst>
      <p:ext uri="{BB962C8B-B14F-4D97-AF65-F5344CB8AC3E}">
        <p14:creationId xmlns:p14="http://schemas.microsoft.com/office/powerpoint/2010/main" val="2420537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depicts a semantic network, where each arc represents a concept (e.g., “information search,” “model,” “semantic”). The links between them represent different semantic relationships. The vertex marked with a “V” shows the transition point to a separate subnetwork, which is the main concept of MEN.</a:t>
            </a:r>
          </a:p>
        </p:txBody>
      </p:sp>
      <p:sp>
        <p:nvSpPr>
          <p:cNvPr id="4" name="Slide Number Placeholder 3"/>
          <p:cNvSpPr>
            <a:spLocks noGrp="1"/>
          </p:cNvSpPr>
          <p:nvPr>
            <p:ph type="sldNum" sz="quarter" idx="5"/>
          </p:nvPr>
        </p:nvSpPr>
        <p:spPr/>
        <p:txBody>
          <a:bodyPr/>
          <a:lstStyle/>
          <a:p>
            <a:fld id="{1CE7DE32-5F1D-433C-BBC1-2E0DB40B9CFF}" type="slidenum">
              <a:rPr lang="en-US" smtClean="0"/>
              <a:t>6</a:t>
            </a:fld>
            <a:endParaRPr lang="en-US"/>
          </a:p>
        </p:txBody>
      </p:sp>
    </p:spTree>
    <p:extLst>
      <p:ext uri="{BB962C8B-B14F-4D97-AF65-F5344CB8AC3E}">
        <p14:creationId xmlns:p14="http://schemas.microsoft.com/office/powerpoint/2010/main" val="3086647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MEN, each word is its own network. This allows transitions between words and deeper semantic analysis.</a:t>
            </a:r>
          </a:p>
        </p:txBody>
      </p:sp>
      <p:sp>
        <p:nvSpPr>
          <p:cNvPr id="4" name="Slide Number Placeholder 3"/>
          <p:cNvSpPr>
            <a:spLocks noGrp="1"/>
          </p:cNvSpPr>
          <p:nvPr>
            <p:ph type="sldNum" sz="quarter" idx="5"/>
          </p:nvPr>
        </p:nvSpPr>
        <p:spPr/>
        <p:txBody>
          <a:bodyPr/>
          <a:lstStyle/>
          <a:p>
            <a:fld id="{1CE7DE32-5F1D-433C-BBC1-2E0DB40B9CFF}" type="slidenum">
              <a:rPr lang="en-US" smtClean="0"/>
              <a:t>7</a:t>
            </a:fld>
            <a:endParaRPr lang="en-US"/>
          </a:p>
        </p:txBody>
      </p:sp>
    </p:spTree>
    <p:extLst>
      <p:ext uri="{BB962C8B-B14F-4D97-AF65-F5344CB8AC3E}">
        <p14:creationId xmlns:p14="http://schemas.microsoft.com/office/powerpoint/2010/main" val="2934627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wave principle allows efficient parallel search. Each wave explores one level, avoiding repeated visits to the same node.</a:t>
            </a:r>
          </a:p>
          <a:p>
            <a:r>
              <a:rPr lang="en-GB" sz="1200" kern="1200" dirty="0">
                <a:solidFill>
                  <a:schemeClr val="tx1"/>
                </a:solidFill>
                <a:effectLst/>
                <a:latin typeface="+mn-lt"/>
                <a:ea typeface="+mn-ea"/>
                <a:cs typeface="+mn-cs"/>
              </a:rPr>
              <a:t>It operates as follows:</a:t>
            </a:r>
            <a:endParaRPr lang="en-US"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The search begins from a marked node.</a:t>
            </a:r>
            <a:endParaRPr lang="en-US"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If the target value matches the node value, the search succeeds; otherwise, the process continues in parallel on the first wave of child nodes.</a:t>
            </a:r>
            <a:endParaRPr lang="en-US"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If the target is still not found, the search propagates to the second wave (children of child nodes), continuing recursively.</a:t>
            </a:r>
            <a:endParaRPr lang="en-US"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The process ends upon locating the target node or reaching terminal nodes.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CE7DE32-5F1D-433C-BBC1-2E0DB40B9CFF}" type="slidenum">
              <a:rPr lang="en-US" smtClean="0"/>
              <a:t>8</a:t>
            </a:fld>
            <a:endParaRPr lang="en-US"/>
          </a:p>
        </p:txBody>
      </p:sp>
    </p:spTree>
    <p:extLst>
      <p:ext uri="{BB962C8B-B14F-4D97-AF65-F5344CB8AC3E}">
        <p14:creationId xmlns:p14="http://schemas.microsoft.com/office/powerpoint/2010/main" val="492059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diagram shows the core logic of the Wave Search Algorithm. Node A is the starting point; nodes B and C form the first wave, D–F the second, and G–J the third. Each wave represents one level of expansion in the search. The method ensures each node is visited only once.</a:t>
            </a:r>
          </a:p>
        </p:txBody>
      </p:sp>
      <p:sp>
        <p:nvSpPr>
          <p:cNvPr id="4" name="Slide Number Placeholder 3"/>
          <p:cNvSpPr>
            <a:spLocks noGrp="1"/>
          </p:cNvSpPr>
          <p:nvPr>
            <p:ph type="sldNum" sz="quarter" idx="5"/>
          </p:nvPr>
        </p:nvSpPr>
        <p:spPr/>
        <p:txBody>
          <a:bodyPr/>
          <a:lstStyle/>
          <a:p>
            <a:fld id="{1CE7DE32-5F1D-433C-BBC1-2E0DB40B9CFF}" type="slidenum">
              <a:rPr lang="en-US" smtClean="0"/>
              <a:t>9</a:t>
            </a:fld>
            <a:endParaRPr lang="en-US"/>
          </a:p>
        </p:txBody>
      </p:sp>
    </p:spTree>
    <p:extLst>
      <p:ext uri="{BB962C8B-B14F-4D97-AF65-F5344CB8AC3E}">
        <p14:creationId xmlns:p14="http://schemas.microsoft.com/office/powerpoint/2010/main" val="3705761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grpSp>
      <p:sp>
        <p:nvSpPr>
          <p:cNvPr id="2" name="Title 1"/>
          <p:cNvSpPr>
            <a:spLocks noGrp="1" noEditPoints="1"/>
          </p:cNvSpPr>
          <p:nvPr>
            <p:ph type="ctrTitle"/>
          </p:nvPr>
        </p:nvSpPr>
        <p:spPr>
          <a:xfrm>
            <a:off x="1130300" y="2404534"/>
            <a:ext cx="5825202" cy="1646302"/>
          </a:xfrm>
        </p:spPr>
        <p:txBody>
          <a:bodyPr anchor="b">
            <a:noAutofit/>
          </a:bodyPr>
          <a:lstStyle>
            <a:lvl1pPr algn="r">
              <a:defRPr sz="4050">
                <a:solidFill>
                  <a:schemeClr val="accent1"/>
                </a:solidFill>
              </a:defRPr>
            </a:lvl1pPr>
          </a:lstStyle>
          <a:p>
            <a:r>
              <a:rPr lang="en-US"/>
              <a:t>Click to edit Master title style</a:t>
            </a:r>
            <a:endParaRPr lang="en-US" dirty="0"/>
          </a:p>
        </p:txBody>
      </p:sp>
      <p:sp>
        <p:nvSpPr>
          <p:cNvPr id="3" name="Subtitle 2"/>
          <p:cNvSpPr>
            <a:spLocks noGrp="1" noEditPoints="1"/>
          </p:cNvSpPr>
          <p:nvPr>
            <p:ph type="subTitle" idx="1"/>
          </p:nvPr>
        </p:nvSpPr>
        <p:spPr>
          <a:xfrm>
            <a:off x="1130300" y="4050834"/>
            <a:ext cx="5825202" cy="1096899"/>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pPr lvl="0"/>
            <a:r>
              <a:rPr lang="en-US"/>
              <a:t>Click to edit Master subtitle style</a:t>
            </a:r>
            <a:endParaRPr lang="en-US" dirty="0"/>
          </a:p>
        </p:txBody>
      </p:sp>
      <p:sp>
        <p:nvSpPr>
          <p:cNvPr id="4" name="Date Placeholder 3"/>
          <p:cNvSpPr>
            <a:spLocks noGrp="1" noEditPoints="1"/>
          </p:cNvSpPr>
          <p:nvPr>
            <p:ph type="dt" sz="half" idx="10"/>
          </p:nvPr>
        </p:nvSpPr>
        <p:spPr/>
        <p:txBody>
          <a:bodyPr/>
          <a:lstStyle/>
          <a:p>
            <a:fld id="{61A8D599-AAEC-45B9-B173-9224EF1A63FF}"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37421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and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609600"/>
            <a:ext cx="6447501" cy="3403600"/>
          </a:xfrm>
        </p:spPr>
        <p:txBody>
          <a:bodyPr anchor="ctr">
            <a:normAutofit/>
          </a:bodyPr>
          <a:lstStyle>
            <a:lvl1pPr algn="l">
              <a:defRPr sz="3300" b="0" cap="none"/>
            </a:lvl1pPr>
          </a:lstStyle>
          <a:p>
            <a:r>
              <a:rPr lang="en-US"/>
              <a:t>Click to edit Master title style</a:t>
            </a:r>
            <a:endParaRPr lang="en-US" dirty="0"/>
          </a:p>
        </p:txBody>
      </p:sp>
      <p:sp>
        <p:nvSpPr>
          <p:cNvPr id="3" name="Text Placeholder 2"/>
          <p:cNvSpPr>
            <a:spLocks noGrp="1" noEditPoints="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611A8EA1-CE96-4074-BA1F-55926821ED48}"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89260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Quote with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698500" y="609600"/>
            <a:ext cx="6070601"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noEditPoints="1"/>
          </p:cNvSpPr>
          <p:nvPr>
            <p:ph type="body" sz="quarter" idx="13"/>
          </p:nvPr>
        </p:nvSpPr>
        <p:spPr>
          <a:xfrm>
            <a:off x="1024604" y="3632200"/>
            <a:ext cx="5418393"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lvl2pPr>
            <a:lvl3pPr marL="685800" indent="0">
              <a:buFontTx/>
              <a:buNone/>
            </a:lvl3pPr>
            <a:lvl4pPr marL="1028700" indent="0">
              <a:buFontTx/>
              <a:buNone/>
            </a:lvl4pPr>
            <a:lvl5pPr marL="1371600" indent="0">
              <a:buFontTx/>
              <a:buNone/>
            </a:lvl5pPr>
          </a:lstStyle>
          <a:p>
            <a:pPr lvl="0"/>
            <a:r>
              <a:rPr lang="en-US"/>
              <a:t>Click to edit Master text styles</a:t>
            </a:r>
          </a:p>
        </p:txBody>
      </p:sp>
      <p:sp>
        <p:nvSpPr>
          <p:cNvPr id="3" name="Text Placeholder 2"/>
          <p:cNvSpPr>
            <a:spLocks noGrp="1" noEditPoints="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9EB6DDAD-616F-4E30-BC3D-B3D54609ED5B}"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
        <p:nvSpPr>
          <p:cNvPr id="20" name="TextBox 19"/>
          <p:cNvSpPr txBox="1"/>
          <p:nvPr/>
        </p:nvSpPr>
        <p:spPr>
          <a:xfrm>
            <a:off x="406403" y="790378"/>
            <a:ext cx="457200" cy="584776"/>
          </a:xfrm>
          <a:prstGeom prst="rect">
            <a:avLst/>
          </a:prstGeom>
        </p:spPr>
        <p:txBody>
          <a:bodyPr vert="horz" lIns="68580" tIns="34290" rIns="68580" bIns="34290" rtlCol="0" anchor="ctr">
            <a:noAutofit/>
          </a:bodyPr>
          <a:lstStyle/>
          <a:p>
            <a:r>
              <a:rPr lang="en-US" sz="6000" baseline="0">
                <a:ln w="3175" cmpd="sng">
                  <a:noFill/>
                </a:ln>
                <a:solidFill>
                  <a:schemeClr val="accent1">
                    <a:lumMod val="60000"/>
                    <a:lumOff val="40000"/>
                  </a:schemeClr>
                </a:solidFill>
                <a:effectLst/>
                <a:latin typeface="Arial" panose="020B0604020202020204" pitchFamily="34" charset="0"/>
              </a:rPr>
              <a:t>“</a:t>
            </a:r>
          </a:p>
        </p:txBody>
      </p:sp>
      <p:sp>
        <p:nvSpPr>
          <p:cNvPr id="22" name="TextBox 21"/>
          <p:cNvSpPr txBox="1"/>
          <p:nvPr/>
        </p:nvSpPr>
        <p:spPr>
          <a:xfrm>
            <a:off x="6669758" y="2886556"/>
            <a:ext cx="457200" cy="584776"/>
          </a:xfrm>
          <a:prstGeom prst="rect">
            <a:avLst/>
          </a:prstGeom>
        </p:spPr>
        <p:txBody>
          <a:bodyPr vert="horz" lIns="68580" tIns="34290" rIns="68580" bIns="34290" rtlCol="0" anchor="ctr">
            <a:noAutofit/>
          </a:bodyPr>
          <a:lstStyle/>
          <a:p>
            <a:r>
              <a:rPr lang="en-US" sz="6000" baseline="0">
                <a:ln w="3175" cmpd="sng">
                  <a:noFill/>
                </a:ln>
                <a:solidFill>
                  <a:schemeClr val="accent1">
                    <a:lumMod val="60000"/>
                    <a:lumOff val="40000"/>
                  </a:schemeClr>
                </a:solidFill>
                <a:latin typeface="Arial" panose="020B0604020202020204" pitchFamily="34" charset="0"/>
              </a:rPr>
              <a:t>”</a:t>
            </a:r>
            <a:endParaRPr lang="en-US" sz="1350">
              <a:solidFill>
                <a:schemeClr val="accent1">
                  <a:lumMod val="60000"/>
                  <a:lumOff val="40000"/>
                </a:schemeClr>
              </a:solidFill>
              <a:latin typeface="Arial" panose="020B0604020202020204" pitchFamily="34" charset="0"/>
            </a:endParaRPr>
          </a:p>
        </p:txBody>
      </p:sp>
    </p:spTree>
    <p:extLst>
      <p:ext uri="{BB962C8B-B14F-4D97-AF65-F5344CB8AC3E}">
        <p14:creationId xmlns:p14="http://schemas.microsoft.com/office/powerpoint/2010/main" val="12125695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Name Car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1931988"/>
            <a:ext cx="6447501" cy="2595460"/>
          </a:xfrm>
        </p:spPr>
        <p:txBody>
          <a:bodyPr anchor="b">
            <a:normAutofit/>
          </a:bodyPr>
          <a:lstStyle>
            <a:lvl1pPr algn="l">
              <a:defRPr sz="3300" b="0" cap="none"/>
            </a:lvl1pPr>
          </a:lstStyle>
          <a:p>
            <a:r>
              <a:rPr lang="en-US"/>
              <a:t>Click to edit Master title style</a:t>
            </a:r>
            <a:endParaRPr lang="en-US" dirty="0"/>
          </a:p>
        </p:txBody>
      </p:sp>
      <p:sp>
        <p:nvSpPr>
          <p:cNvPr id="3" name="Text Placeholder 2"/>
          <p:cNvSpPr>
            <a:spLocks noGrp="1" noEditPoints="1"/>
          </p:cNvSpPr>
          <p:nvPr>
            <p:ph type="body" idx="1"/>
          </p:nvPr>
        </p:nvSpPr>
        <p:spPr>
          <a:xfrm>
            <a:off x="508001" y="4527448"/>
            <a:ext cx="6447501" cy="1513914"/>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4F0CEBDF-4F89-4A52-82FC-3E1945A26994}"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86613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Quote Name Car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698500" y="609600"/>
            <a:ext cx="6070601"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noEditPoints="1"/>
          </p:cNvSpPr>
          <p:nvPr>
            <p:ph type="body" sz="quarter" idx="13"/>
          </p:nvPr>
        </p:nvSpPr>
        <p:spPr>
          <a:xfrm>
            <a:off x="507999" y="4013200"/>
            <a:ext cx="6447502" cy="514248"/>
          </a:xfrm>
        </p:spPr>
        <p:txBody>
          <a:bodyPr anchor="b">
            <a:noAutofit/>
          </a:bodyPr>
          <a:lstStyle>
            <a:lvl1pPr marL="0" indent="0">
              <a:buFontTx/>
              <a:buNone/>
              <a:defRPr sz="1800">
                <a:solidFill>
                  <a:schemeClr val="tx1">
                    <a:lumMod val="75000"/>
                    <a:lumOff val="25000"/>
                  </a:schemeClr>
                </a:solidFill>
              </a:defRPr>
            </a:lvl1pPr>
            <a:lvl2pPr marL="342900" indent="0">
              <a:buFontTx/>
              <a:buNone/>
            </a:lvl2pPr>
            <a:lvl3pPr marL="685800" indent="0">
              <a:buFontTx/>
              <a:buNone/>
            </a:lvl3pPr>
            <a:lvl4pPr marL="1028700" indent="0">
              <a:buFontTx/>
              <a:buNone/>
            </a:lvl4pPr>
            <a:lvl5pPr marL="1371600" indent="0">
              <a:buFontTx/>
              <a:buNone/>
            </a:lvl5pPr>
          </a:lstStyle>
          <a:p>
            <a:pPr lvl="0"/>
            <a:r>
              <a:rPr lang="en-US"/>
              <a:t>Click to edit Master text styles</a:t>
            </a:r>
          </a:p>
        </p:txBody>
      </p:sp>
      <p:sp>
        <p:nvSpPr>
          <p:cNvPr id="3" name="Text Placeholder 2"/>
          <p:cNvSpPr>
            <a:spLocks noGrp="1" noEditPoints="1"/>
          </p:cNvSpPr>
          <p:nvPr>
            <p:ph type="body" idx="1"/>
          </p:nvPr>
        </p:nvSpPr>
        <p:spPr>
          <a:xfrm>
            <a:off x="508001" y="4527448"/>
            <a:ext cx="6447501" cy="1513914"/>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85EB43C2-67FC-4F2C-B019-78FD5F6E6650}"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06403" y="790378"/>
            <a:ext cx="457200" cy="584776"/>
          </a:xfrm>
          <a:prstGeom prst="rect">
            <a:avLst/>
          </a:prstGeom>
        </p:spPr>
        <p:txBody>
          <a:bodyPr vert="horz" lIns="68580" tIns="34290" rIns="68580" bIns="34290" rtlCol="0" anchor="ctr">
            <a:noAutofit/>
          </a:bodyPr>
          <a:lstStyle/>
          <a:p>
            <a:r>
              <a:rPr lang="en-US" sz="6000" baseline="0">
                <a:ln w="3175" cmpd="sng">
                  <a:noFill/>
                </a:ln>
                <a:solidFill>
                  <a:schemeClr val="accent1">
                    <a:lumMod val="60000"/>
                    <a:lumOff val="40000"/>
                  </a:schemeClr>
                </a:solidFill>
                <a:effectLst/>
                <a:latin typeface="Arial" panose="020B0604020202020204" pitchFamily="34" charset="0"/>
              </a:rPr>
              <a:t>“</a:t>
            </a:r>
          </a:p>
        </p:txBody>
      </p:sp>
      <p:sp>
        <p:nvSpPr>
          <p:cNvPr id="25" name="TextBox 24"/>
          <p:cNvSpPr txBox="1"/>
          <p:nvPr/>
        </p:nvSpPr>
        <p:spPr>
          <a:xfrm>
            <a:off x="6669758" y="2886556"/>
            <a:ext cx="457200" cy="584776"/>
          </a:xfrm>
          <a:prstGeom prst="rect">
            <a:avLst/>
          </a:prstGeom>
        </p:spPr>
        <p:txBody>
          <a:bodyPr vert="horz" lIns="68580" tIns="34290" rIns="68580" bIns="34290" rtlCol="0" anchor="ctr">
            <a:noAutofit/>
          </a:bodyPr>
          <a:lstStyle/>
          <a:p>
            <a:r>
              <a:rPr lang="en-US" sz="6000" baseline="0">
                <a:ln w="3175" cmpd="sng">
                  <a:noFill/>
                </a:ln>
                <a:solidFill>
                  <a:schemeClr val="accent1">
                    <a:lumMod val="60000"/>
                    <a:lumOff val="40000"/>
                  </a:schemeClr>
                </a:solidFill>
                <a:effectLst/>
                <a:latin typeface="Arial" panose="020B0604020202020204" pitchFamily="34" charset="0"/>
              </a:rPr>
              <a:t>”</a:t>
            </a:r>
          </a:p>
        </p:txBody>
      </p:sp>
    </p:spTree>
    <p:extLst>
      <p:ext uri="{BB962C8B-B14F-4D97-AF65-F5344CB8AC3E}">
        <p14:creationId xmlns:p14="http://schemas.microsoft.com/office/powerpoint/2010/main" val="3238625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rue or False">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14350" y="609600"/>
            <a:ext cx="6441152"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noEditPoints="1"/>
          </p:cNvSpPr>
          <p:nvPr>
            <p:ph type="body" sz="quarter" idx="13"/>
          </p:nvPr>
        </p:nvSpPr>
        <p:spPr>
          <a:xfrm>
            <a:off x="507999" y="4013200"/>
            <a:ext cx="6447502" cy="514248"/>
          </a:xfrm>
        </p:spPr>
        <p:txBody>
          <a:bodyPr anchor="b">
            <a:noAutofit/>
          </a:bodyPr>
          <a:lstStyle>
            <a:lvl1pPr marL="0" indent="0">
              <a:buFontTx/>
              <a:buNone/>
              <a:defRPr sz="1800">
                <a:solidFill>
                  <a:schemeClr val="accent1"/>
                </a:solidFill>
              </a:defRPr>
            </a:lvl1pPr>
            <a:lvl2pPr marL="342900" indent="0">
              <a:buFontTx/>
              <a:buNone/>
            </a:lvl2pPr>
            <a:lvl3pPr marL="685800" indent="0">
              <a:buFontTx/>
              <a:buNone/>
            </a:lvl3pPr>
            <a:lvl4pPr marL="1028700" indent="0">
              <a:buFontTx/>
              <a:buNone/>
            </a:lvl4pPr>
            <a:lvl5pPr marL="1371600" indent="0">
              <a:buFontTx/>
              <a:buNone/>
            </a:lvl5pPr>
          </a:lstStyle>
          <a:p>
            <a:pPr lvl="0"/>
            <a:r>
              <a:rPr lang="en-US"/>
              <a:t>Click to edit Master text styles</a:t>
            </a:r>
          </a:p>
        </p:txBody>
      </p:sp>
      <p:sp>
        <p:nvSpPr>
          <p:cNvPr id="3" name="Text Placeholder 2"/>
          <p:cNvSpPr>
            <a:spLocks noGrp="1" noEditPoints="1"/>
          </p:cNvSpPr>
          <p:nvPr>
            <p:ph type="body" idx="1"/>
          </p:nvPr>
        </p:nvSpPr>
        <p:spPr>
          <a:xfrm>
            <a:off x="508001" y="4527448"/>
            <a:ext cx="6447501" cy="1513914"/>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75AF8848-ADDF-4FC5-A244-C51B12B18193}"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23574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lstStyle/>
          <a:p>
            <a:r>
              <a:rPr lang="en-US"/>
              <a:t>Click to edit Master title style</a:t>
            </a:r>
            <a:endParaRPr lang="en-US" dirty="0"/>
          </a:p>
        </p:txBody>
      </p:sp>
      <p:sp>
        <p:nvSpPr>
          <p:cNvPr id="3" name="Vertical Text Placeholder 2"/>
          <p:cNvSpPr>
            <a:spLocks noGrp="1" noEditPoints="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10"/>
          </p:nvPr>
        </p:nvSpPr>
        <p:spPr/>
        <p:txBody>
          <a:bodyPr/>
          <a:lstStyle/>
          <a:p>
            <a:fld id="{3D79B832-F56F-4EE5-9898-B725A7FDF2F6}"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12481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noEditPoints="1"/>
          </p:cNvSpPr>
          <p:nvPr>
            <p:ph type="title" orient="vert"/>
          </p:nvPr>
        </p:nvSpPr>
        <p:spPr>
          <a:xfrm>
            <a:off x="5975755" y="609600"/>
            <a:ext cx="978557" cy="5251451"/>
          </a:xfrm>
        </p:spPr>
        <p:txBody>
          <a:bodyPr vert="eaVert" anchor="ctr"/>
          <a:lstStyle/>
          <a:p>
            <a:r>
              <a:rPr lang="en-US"/>
              <a:t>Click to edit Master title style</a:t>
            </a:r>
            <a:endParaRPr lang="en-US" dirty="0"/>
          </a:p>
        </p:txBody>
      </p:sp>
      <p:sp>
        <p:nvSpPr>
          <p:cNvPr id="3" name="Vertical Text Placeholder 2"/>
          <p:cNvSpPr>
            <a:spLocks noGrp="1" noEditPoints="1"/>
          </p:cNvSpPr>
          <p:nvPr>
            <p:ph type="body" orient="vert" idx="1"/>
          </p:nvPr>
        </p:nvSpPr>
        <p:spPr>
          <a:xfrm>
            <a:off x="508001" y="609600"/>
            <a:ext cx="5295113"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10"/>
          </p:nvPr>
        </p:nvSpPr>
        <p:spPr/>
        <p:txBody>
          <a:bodyPr/>
          <a:lstStyle/>
          <a:p>
            <a:fld id="{9496BFDD-316D-4AA4-B194-77C8030A3BD9}"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329138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grpSp>
      <p:sp>
        <p:nvSpPr>
          <p:cNvPr id="2" name="Title 1"/>
          <p:cNvSpPr>
            <a:spLocks noGrp="1" noEditPoints="1"/>
          </p:cNvSpPr>
          <p:nvPr>
            <p:ph type="ctrTitle"/>
          </p:nvPr>
        </p:nvSpPr>
        <p:spPr>
          <a:xfrm>
            <a:off x="1130300" y="2404534"/>
            <a:ext cx="5825202" cy="1646302"/>
          </a:xfrm>
        </p:spPr>
        <p:txBody>
          <a:bodyPr anchor="b">
            <a:noAutofit/>
          </a:bodyPr>
          <a:lstStyle>
            <a:lvl1pPr algn="r">
              <a:defRPr sz="4050">
                <a:solidFill>
                  <a:schemeClr val="accent1"/>
                </a:solidFill>
              </a:defRPr>
            </a:lvl1pPr>
          </a:lstStyle>
          <a:p>
            <a:r>
              <a:rPr lang="en-US"/>
              <a:t>Click to edit Master title style</a:t>
            </a:r>
            <a:endParaRPr lang="en-US" dirty="0"/>
          </a:p>
        </p:txBody>
      </p:sp>
      <p:sp>
        <p:nvSpPr>
          <p:cNvPr id="3" name="Subtitle 2"/>
          <p:cNvSpPr>
            <a:spLocks noGrp="1" noEditPoints="1"/>
          </p:cNvSpPr>
          <p:nvPr>
            <p:ph type="subTitle" idx="1"/>
          </p:nvPr>
        </p:nvSpPr>
        <p:spPr>
          <a:xfrm>
            <a:off x="1130300" y="4050834"/>
            <a:ext cx="5825202" cy="1096899"/>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pPr lvl="0"/>
            <a:r>
              <a:rPr lang="en-US"/>
              <a:t>Click to edit Master subtitle style</a:t>
            </a:r>
            <a:endParaRPr lang="en-US" dirty="0"/>
          </a:p>
        </p:txBody>
      </p:sp>
      <p:sp>
        <p:nvSpPr>
          <p:cNvPr id="4" name="Date Placeholder 3"/>
          <p:cNvSpPr>
            <a:spLocks noGrp="1" noEditPoints="1"/>
          </p:cNvSpPr>
          <p:nvPr>
            <p:ph type="dt" sz="half" idx="10"/>
          </p:nvPr>
        </p:nvSpPr>
        <p:spPr/>
        <p:txBody>
          <a:bodyPr/>
          <a:lstStyle/>
          <a:p>
            <a:fld id="{3EBC83E2-88D6-43E3-A7E3-21879907D620}"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529258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normAutofit/>
          </a:bodyPr>
          <a:lstStyle>
            <a:lvl1pPr>
              <a:defRPr sz="2700"/>
            </a:lvl1pPr>
          </a:lstStyle>
          <a:p>
            <a:r>
              <a:rPr lang="en-US"/>
              <a:t>Click to edit Master title style</a:t>
            </a:r>
            <a:endParaRPr lang="en-US" dirty="0"/>
          </a:p>
        </p:txBody>
      </p:sp>
      <p:sp>
        <p:nvSpPr>
          <p:cNvPr id="3" name="Content Placeholder 2"/>
          <p:cNvSpPr>
            <a:spLocks noGrp="1" noEditPoints="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10"/>
          </p:nvPr>
        </p:nvSpPr>
        <p:spPr/>
        <p:txBody>
          <a:bodyPr/>
          <a:lstStyle/>
          <a:p>
            <a:fld id="{4D182C03-BD03-4E66-97A8-E4E8C8D001FE}"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65700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2700868"/>
            <a:ext cx="6447501" cy="1826581"/>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noEditPoints="1"/>
          </p:cNvSpPr>
          <p:nvPr>
            <p:ph type="body" idx="1"/>
          </p:nvPr>
        </p:nvSpPr>
        <p:spPr>
          <a:xfrm>
            <a:off x="508001" y="4527448"/>
            <a:ext cx="6447501" cy="8604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18B4BC01-67FE-49C4-B251-3E05CB8F850F}"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483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normAutofit/>
          </a:bodyPr>
          <a:lstStyle>
            <a:lvl1pPr>
              <a:defRPr sz="2700"/>
            </a:lvl1pPr>
          </a:lstStyle>
          <a:p>
            <a:r>
              <a:rPr lang="en-US"/>
              <a:t>Click to edit Master title style</a:t>
            </a:r>
            <a:endParaRPr lang="en-US" dirty="0"/>
          </a:p>
        </p:txBody>
      </p:sp>
      <p:sp>
        <p:nvSpPr>
          <p:cNvPr id="3" name="Content Placeholder 2"/>
          <p:cNvSpPr>
            <a:spLocks noGrp="1" noEditPoints="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10"/>
          </p:nvPr>
        </p:nvSpPr>
        <p:spPr/>
        <p:txBody>
          <a:bodyPr/>
          <a:lstStyle/>
          <a:p>
            <a:fld id="{9FDA42E8-1145-495B-8E03-070AF521846C}"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513602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lstStyle/>
          <a:p>
            <a:r>
              <a:rPr lang="en-US"/>
              <a:t>Click to edit Master title style</a:t>
            </a:r>
            <a:endParaRPr lang="en-US" dirty="0"/>
          </a:p>
        </p:txBody>
      </p:sp>
      <p:sp>
        <p:nvSpPr>
          <p:cNvPr id="3" name="Content Placeholder 2"/>
          <p:cNvSpPr>
            <a:spLocks noGrp="1" noEditPoints="1"/>
          </p:cNvSpPr>
          <p:nvPr>
            <p:ph sz="half" idx="1"/>
          </p:nvPr>
        </p:nvSpPr>
        <p:spPr>
          <a:xfrm>
            <a:off x="508001" y="2160589"/>
            <a:ext cx="3138026"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noEditPoints="1"/>
          </p:cNvSpPr>
          <p:nvPr>
            <p:ph sz="half" idx="2"/>
          </p:nvPr>
        </p:nvSpPr>
        <p:spPr>
          <a:xfrm>
            <a:off x="3817477" y="2160590"/>
            <a:ext cx="3138026"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noEditPoints="1"/>
          </p:cNvSpPr>
          <p:nvPr>
            <p:ph type="dt" sz="half" idx="10"/>
          </p:nvPr>
        </p:nvSpPr>
        <p:spPr/>
        <p:txBody>
          <a:bodyPr/>
          <a:lstStyle/>
          <a:p>
            <a:fld id="{437D3B78-3ED3-4E55-846B-2A258925B620}" type="datetime1">
              <a:rPr lang="en-US" smtClean="0"/>
              <a:t>9/6/2025</a:t>
            </a:fld>
            <a:endParaRPr lang="en-US"/>
          </a:p>
        </p:txBody>
      </p:sp>
      <p:sp>
        <p:nvSpPr>
          <p:cNvPr id="6" name="Footer Placeholder 5"/>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7" name="Slide Number Placeholder 6"/>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770700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lstStyle/>
          <a:p>
            <a:r>
              <a:rPr lang="en-US"/>
              <a:t>Click to edit Master title style</a:t>
            </a:r>
            <a:endParaRPr lang="en-US" dirty="0"/>
          </a:p>
        </p:txBody>
      </p:sp>
      <p:sp>
        <p:nvSpPr>
          <p:cNvPr id="3" name="Text Placeholder 2"/>
          <p:cNvSpPr>
            <a:spLocks noGrp="1" noEditPoints="1"/>
          </p:cNvSpPr>
          <p:nvPr>
            <p:ph type="body" idx="1"/>
          </p:nvPr>
        </p:nvSpPr>
        <p:spPr>
          <a:xfrm>
            <a:off x="506809" y="2160983"/>
            <a:ext cx="3139217"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noEditPoints="1"/>
          </p:cNvSpPr>
          <p:nvPr>
            <p:ph sz="half" idx="2"/>
          </p:nvPr>
        </p:nvSpPr>
        <p:spPr>
          <a:xfrm>
            <a:off x="506809" y="2737246"/>
            <a:ext cx="31392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noEditPoints="1"/>
          </p:cNvSpPr>
          <p:nvPr>
            <p:ph type="body" sz="quarter" idx="3"/>
          </p:nvPr>
        </p:nvSpPr>
        <p:spPr>
          <a:xfrm>
            <a:off x="3816287" y="2160983"/>
            <a:ext cx="3139214"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noEditPoints="1"/>
          </p:cNvSpPr>
          <p:nvPr>
            <p:ph sz="quarter" idx="4"/>
          </p:nvPr>
        </p:nvSpPr>
        <p:spPr>
          <a:xfrm>
            <a:off x="3816288" y="2737246"/>
            <a:ext cx="313921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noEditPoints="1"/>
          </p:cNvSpPr>
          <p:nvPr>
            <p:ph type="dt" sz="half" idx="10"/>
          </p:nvPr>
        </p:nvSpPr>
        <p:spPr/>
        <p:txBody>
          <a:bodyPr/>
          <a:lstStyle/>
          <a:p>
            <a:fld id="{AC391B7B-F0F5-40F8-A326-C4FB85C16FDC}" type="datetime1">
              <a:rPr lang="en-US" smtClean="0"/>
              <a:t>9/6/2025</a:t>
            </a:fld>
            <a:endParaRPr lang="en-US"/>
          </a:p>
        </p:txBody>
      </p:sp>
      <p:sp>
        <p:nvSpPr>
          <p:cNvPr id="8" name="Footer Placeholder 7"/>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9" name="Slide Number Placeholder 8"/>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196051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609600"/>
            <a:ext cx="6447501" cy="1320800"/>
          </a:xfrm>
        </p:spPr>
        <p:txBody>
          <a:bodyPr/>
          <a:lstStyle/>
          <a:p>
            <a:r>
              <a:rPr lang="en-US"/>
              <a:t>Click to edit Master title style</a:t>
            </a:r>
            <a:endParaRPr lang="en-US" dirty="0"/>
          </a:p>
        </p:txBody>
      </p:sp>
      <p:sp>
        <p:nvSpPr>
          <p:cNvPr id="3" name="Date Placeholder 2"/>
          <p:cNvSpPr>
            <a:spLocks noGrp="1" noEditPoints="1"/>
          </p:cNvSpPr>
          <p:nvPr>
            <p:ph type="dt" sz="half" idx="10"/>
          </p:nvPr>
        </p:nvSpPr>
        <p:spPr/>
        <p:txBody>
          <a:bodyPr/>
          <a:lstStyle/>
          <a:p>
            <a:fld id="{3B759319-A805-4DF2-AA73-DB00E67F0F00}" type="datetime1">
              <a:rPr lang="en-US" smtClean="0"/>
              <a:t>9/6/2025</a:t>
            </a:fld>
            <a:endParaRPr lang="en-US"/>
          </a:p>
        </p:txBody>
      </p:sp>
      <p:sp>
        <p:nvSpPr>
          <p:cNvPr id="4" name="Footer Placeholder 3"/>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16641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noEditPoints="1"/>
          </p:cNvSpPr>
          <p:nvPr>
            <p:ph type="dt" sz="half" idx="10"/>
          </p:nvPr>
        </p:nvSpPr>
        <p:spPr/>
        <p:txBody>
          <a:bodyPr/>
          <a:lstStyle/>
          <a:p>
            <a:fld id="{18B9995B-7315-4000-8EAC-AB1FE54B3736}" type="datetime1">
              <a:rPr lang="en-US" smtClean="0"/>
              <a:t>9/6/2025</a:t>
            </a:fld>
            <a:endParaRPr lang="en-US"/>
          </a:p>
        </p:txBody>
      </p:sp>
      <p:sp>
        <p:nvSpPr>
          <p:cNvPr id="3" name="Footer Placeholder 2"/>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4" name="Slide Number Placeholder 3"/>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002815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1498604"/>
            <a:ext cx="2890896" cy="1278466"/>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noEditPoints="1"/>
          </p:cNvSpPr>
          <p:nvPr>
            <p:ph idx="1"/>
          </p:nvPr>
        </p:nvSpPr>
        <p:spPr>
          <a:xfrm>
            <a:off x="3570346" y="514925"/>
            <a:ext cx="3385156"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noEditPoints="1"/>
          </p:cNvSpPr>
          <p:nvPr>
            <p:ph type="body" sz="half" idx="2"/>
          </p:nvPr>
        </p:nvSpPr>
        <p:spPr>
          <a:xfrm>
            <a:off x="508001" y="2777069"/>
            <a:ext cx="2890896" cy="2584449"/>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en-US"/>
              <a:t>Click to edit Master text styles</a:t>
            </a:r>
          </a:p>
        </p:txBody>
      </p:sp>
      <p:sp>
        <p:nvSpPr>
          <p:cNvPr id="5" name="Date Placeholder 4"/>
          <p:cNvSpPr>
            <a:spLocks noGrp="1" noEditPoints="1"/>
          </p:cNvSpPr>
          <p:nvPr>
            <p:ph type="dt" sz="half" idx="10"/>
          </p:nvPr>
        </p:nvSpPr>
        <p:spPr/>
        <p:txBody>
          <a:bodyPr/>
          <a:lstStyle/>
          <a:p>
            <a:fld id="{660F21C3-5A0E-4356-B408-124D984C3390}" type="datetime1">
              <a:rPr lang="en-US" smtClean="0"/>
              <a:t>9/6/2025</a:t>
            </a:fld>
            <a:endParaRPr lang="en-US"/>
          </a:p>
        </p:txBody>
      </p:sp>
      <p:sp>
        <p:nvSpPr>
          <p:cNvPr id="6" name="Footer Placeholder 5"/>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7" name="Slide Number Placeholder 6"/>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707025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4800600"/>
            <a:ext cx="6447500" cy="566738"/>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noEditPoints="1"/>
          </p:cNvSpPr>
          <p:nvPr>
            <p:ph type="pic" idx="1"/>
          </p:nvPr>
        </p:nvSpPr>
        <p:spPr>
          <a:xfrm>
            <a:off x="508001" y="609600"/>
            <a:ext cx="6447501" cy="3845718"/>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a:t>Click icon to add picture</a:t>
            </a:r>
          </a:p>
        </p:txBody>
      </p:sp>
      <p:sp>
        <p:nvSpPr>
          <p:cNvPr id="4" name="Text Placeholder 3"/>
          <p:cNvSpPr>
            <a:spLocks noGrp="1" noEditPoints="1"/>
          </p:cNvSpPr>
          <p:nvPr>
            <p:ph type="body" sz="half" idx="2"/>
          </p:nvPr>
        </p:nvSpPr>
        <p:spPr>
          <a:xfrm>
            <a:off x="508001" y="5367338"/>
            <a:ext cx="6447500" cy="67402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noEditPoints="1"/>
          </p:cNvSpPr>
          <p:nvPr>
            <p:ph type="dt" sz="half" idx="10"/>
          </p:nvPr>
        </p:nvSpPr>
        <p:spPr/>
        <p:txBody>
          <a:bodyPr/>
          <a:lstStyle/>
          <a:p>
            <a:fld id="{B5C98408-3209-4A23-B6CA-69584B01EF31}" type="datetime1">
              <a:rPr lang="en-US" smtClean="0"/>
              <a:t>9/6/2025</a:t>
            </a:fld>
            <a:endParaRPr lang="en-US"/>
          </a:p>
        </p:txBody>
      </p:sp>
      <p:sp>
        <p:nvSpPr>
          <p:cNvPr id="6" name="Footer Placeholder 5"/>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7" name="Slide Number Placeholder 6"/>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085422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Title and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609600"/>
            <a:ext cx="6447501" cy="3403600"/>
          </a:xfrm>
        </p:spPr>
        <p:txBody>
          <a:bodyPr anchor="ctr">
            <a:normAutofit/>
          </a:bodyPr>
          <a:lstStyle>
            <a:lvl1pPr algn="l">
              <a:defRPr sz="3300" b="0" cap="none"/>
            </a:lvl1pPr>
          </a:lstStyle>
          <a:p>
            <a:r>
              <a:rPr lang="en-US"/>
              <a:t>Click to edit Master title style</a:t>
            </a:r>
            <a:endParaRPr lang="en-US" dirty="0"/>
          </a:p>
        </p:txBody>
      </p:sp>
      <p:sp>
        <p:nvSpPr>
          <p:cNvPr id="3" name="Text Placeholder 2"/>
          <p:cNvSpPr>
            <a:spLocks noGrp="1" noEditPoints="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E8D6AF15-076E-4CB6-B214-8B24D190E1B7}"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44956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Quote with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698500" y="609600"/>
            <a:ext cx="6070601"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noEditPoints="1"/>
          </p:cNvSpPr>
          <p:nvPr>
            <p:ph type="body" sz="quarter" idx="13"/>
          </p:nvPr>
        </p:nvSpPr>
        <p:spPr>
          <a:xfrm>
            <a:off x="1024604" y="3632200"/>
            <a:ext cx="5418393"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lvl2pPr>
            <a:lvl3pPr marL="685800" indent="0">
              <a:buFontTx/>
              <a:buNone/>
            </a:lvl3pPr>
            <a:lvl4pPr marL="1028700" indent="0">
              <a:buFontTx/>
              <a:buNone/>
            </a:lvl4pPr>
            <a:lvl5pPr marL="1371600" indent="0">
              <a:buFontTx/>
              <a:buNone/>
            </a:lvl5pPr>
          </a:lstStyle>
          <a:p>
            <a:pPr lvl="0"/>
            <a:r>
              <a:rPr lang="en-US"/>
              <a:t>Click to edit Master text styles</a:t>
            </a:r>
          </a:p>
        </p:txBody>
      </p:sp>
      <p:sp>
        <p:nvSpPr>
          <p:cNvPr id="3" name="Text Placeholder 2"/>
          <p:cNvSpPr>
            <a:spLocks noGrp="1" noEditPoints="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9C94D73C-76F9-4C34-A624-03B40816A2EF}"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
        <p:nvSpPr>
          <p:cNvPr id="20" name="TextBox 19"/>
          <p:cNvSpPr txBox="1"/>
          <p:nvPr/>
        </p:nvSpPr>
        <p:spPr>
          <a:xfrm>
            <a:off x="406403" y="790378"/>
            <a:ext cx="457200" cy="584776"/>
          </a:xfrm>
          <a:prstGeom prst="rect">
            <a:avLst/>
          </a:prstGeom>
        </p:spPr>
        <p:txBody>
          <a:bodyPr vert="horz" lIns="68580" tIns="34290" rIns="68580" bIns="34290" rtlCol="0" anchor="ctr">
            <a:noAutofit/>
          </a:bodyPr>
          <a:lstStyle/>
          <a:p>
            <a:r>
              <a:rPr lang="en-US" sz="6000" baseline="0">
                <a:ln w="3175" cmpd="sng">
                  <a:noFill/>
                </a:ln>
                <a:solidFill>
                  <a:schemeClr val="accent1">
                    <a:lumMod val="60000"/>
                    <a:lumOff val="40000"/>
                  </a:schemeClr>
                </a:solidFill>
                <a:effectLst/>
                <a:latin typeface="Arial" panose="020B0604020202020204" pitchFamily="34" charset="0"/>
              </a:rPr>
              <a:t>“</a:t>
            </a:r>
          </a:p>
        </p:txBody>
      </p:sp>
      <p:sp>
        <p:nvSpPr>
          <p:cNvPr id="22" name="TextBox 21"/>
          <p:cNvSpPr txBox="1"/>
          <p:nvPr/>
        </p:nvSpPr>
        <p:spPr>
          <a:xfrm>
            <a:off x="6669758" y="2886556"/>
            <a:ext cx="457200" cy="584776"/>
          </a:xfrm>
          <a:prstGeom prst="rect">
            <a:avLst/>
          </a:prstGeom>
        </p:spPr>
        <p:txBody>
          <a:bodyPr vert="horz" lIns="68580" tIns="34290" rIns="68580" bIns="34290" rtlCol="0" anchor="ctr">
            <a:noAutofit/>
          </a:bodyPr>
          <a:lstStyle/>
          <a:p>
            <a:r>
              <a:rPr lang="en-US" sz="6000" baseline="0">
                <a:ln w="3175" cmpd="sng">
                  <a:noFill/>
                </a:ln>
                <a:solidFill>
                  <a:schemeClr val="accent1">
                    <a:lumMod val="60000"/>
                    <a:lumOff val="40000"/>
                  </a:schemeClr>
                </a:solidFill>
                <a:latin typeface="Arial" panose="020B0604020202020204" pitchFamily="34" charset="0"/>
              </a:rPr>
              <a:t>”</a:t>
            </a:r>
            <a:endParaRPr lang="en-US" sz="1350">
              <a:solidFill>
                <a:schemeClr val="accent1">
                  <a:lumMod val="60000"/>
                  <a:lumOff val="40000"/>
                </a:schemeClr>
              </a:solidFill>
              <a:latin typeface="Arial" panose="020B0604020202020204" pitchFamily="34" charset="0"/>
            </a:endParaRPr>
          </a:p>
        </p:txBody>
      </p:sp>
    </p:spTree>
    <p:extLst>
      <p:ext uri="{BB962C8B-B14F-4D97-AF65-F5344CB8AC3E}">
        <p14:creationId xmlns:p14="http://schemas.microsoft.com/office/powerpoint/2010/main" val="11647578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Name Car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1931988"/>
            <a:ext cx="6447501" cy="2595460"/>
          </a:xfrm>
        </p:spPr>
        <p:txBody>
          <a:bodyPr anchor="b">
            <a:normAutofit/>
          </a:bodyPr>
          <a:lstStyle>
            <a:lvl1pPr algn="l">
              <a:defRPr sz="3300" b="0" cap="none"/>
            </a:lvl1pPr>
          </a:lstStyle>
          <a:p>
            <a:r>
              <a:rPr lang="en-US"/>
              <a:t>Click to edit Master title style</a:t>
            </a:r>
            <a:endParaRPr lang="en-US" dirty="0"/>
          </a:p>
        </p:txBody>
      </p:sp>
      <p:sp>
        <p:nvSpPr>
          <p:cNvPr id="3" name="Text Placeholder 2"/>
          <p:cNvSpPr>
            <a:spLocks noGrp="1" noEditPoints="1"/>
          </p:cNvSpPr>
          <p:nvPr>
            <p:ph type="body" idx="1"/>
          </p:nvPr>
        </p:nvSpPr>
        <p:spPr>
          <a:xfrm>
            <a:off x="508001" y="4527448"/>
            <a:ext cx="6447501" cy="1513914"/>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4B85D7BC-4861-49BC-A831-F866315978DE}"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92323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Quote Name Card">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698500" y="609600"/>
            <a:ext cx="6070601"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noEditPoints="1"/>
          </p:cNvSpPr>
          <p:nvPr>
            <p:ph type="body" sz="quarter" idx="13"/>
          </p:nvPr>
        </p:nvSpPr>
        <p:spPr>
          <a:xfrm>
            <a:off x="507999" y="4013200"/>
            <a:ext cx="6447502" cy="514248"/>
          </a:xfrm>
        </p:spPr>
        <p:txBody>
          <a:bodyPr anchor="b">
            <a:noAutofit/>
          </a:bodyPr>
          <a:lstStyle>
            <a:lvl1pPr marL="0" indent="0">
              <a:buFontTx/>
              <a:buNone/>
              <a:defRPr sz="1800">
                <a:solidFill>
                  <a:schemeClr val="tx1">
                    <a:lumMod val="75000"/>
                    <a:lumOff val="25000"/>
                  </a:schemeClr>
                </a:solidFill>
              </a:defRPr>
            </a:lvl1pPr>
            <a:lvl2pPr marL="342900" indent="0">
              <a:buFontTx/>
              <a:buNone/>
            </a:lvl2pPr>
            <a:lvl3pPr marL="685800" indent="0">
              <a:buFontTx/>
              <a:buNone/>
            </a:lvl3pPr>
            <a:lvl4pPr marL="1028700" indent="0">
              <a:buFontTx/>
              <a:buNone/>
            </a:lvl4pPr>
            <a:lvl5pPr marL="1371600" indent="0">
              <a:buFontTx/>
              <a:buNone/>
            </a:lvl5pPr>
          </a:lstStyle>
          <a:p>
            <a:pPr lvl="0"/>
            <a:r>
              <a:rPr lang="en-US"/>
              <a:t>Click to edit Master text styles</a:t>
            </a:r>
          </a:p>
        </p:txBody>
      </p:sp>
      <p:sp>
        <p:nvSpPr>
          <p:cNvPr id="3" name="Text Placeholder 2"/>
          <p:cNvSpPr>
            <a:spLocks noGrp="1" noEditPoints="1"/>
          </p:cNvSpPr>
          <p:nvPr>
            <p:ph type="body" idx="1"/>
          </p:nvPr>
        </p:nvSpPr>
        <p:spPr>
          <a:xfrm>
            <a:off x="508001" y="4527448"/>
            <a:ext cx="6447501" cy="1513914"/>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6F643F40-DD38-4C86-B97D-B87648285E37}"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06403" y="790378"/>
            <a:ext cx="457200" cy="584776"/>
          </a:xfrm>
          <a:prstGeom prst="rect">
            <a:avLst/>
          </a:prstGeom>
        </p:spPr>
        <p:txBody>
          <a:bodyPr vert="horz" lIns="68580" tIns="34290" rIns="68580" bIns="34290" rtlCol="0" anchor="ctr">
            <a:noAutofit/>
          </a:bodyPr>
          <a:lstStyle/>
          <a:p>
            <a:r>
              <a:rPr lang="en-US" sz="6000" baseline="0">
                <a:ln w="3175" cmpd="sng">
                  <a:noFill/>
                </a:ln>
                <a:solidFill>
                  <a:schemeClr val="accent1">
                    <a:lumMod val="60000"/>
                    <a:lumOff val="40000"/>
                  </a:schemeClr>
                </a:solidFill>
                <a:effectLst/>
                <a:latin typeface="Arial" panose="020B0604020202020204" pitchFamily="34" charset="0"/>
              </a:rPr>
              <a:t>“</a:t>
            </a:r>
          </a:p>
        </p:txBody>
      </p:sp>
      <p:sp>
        <p:nvSpPr>
          <p:cNvPr id="25" name="TextBox 24"/>
          <p:cNvSpPr txBox="1"/>
          <p:nvPr/>
        </p:nvSpPr>
        <p:spPr>
          <a:xfrm>
            <a:off x="6669758" y="2886556"/>
            <a:ext cx="457200" cy="584776"/>
          </a:xfrm>
          <a:prstGeom prst="rect">
            <a:avLst/>
          </a:prstGeom>
        </p:spPr>
        <p:txBody>
          <a:bodyPr vert="horz" lIns="68580" tIns="34290" rIns="68580" bIns="34290" rtlCol="0" anchor="ctr">
            <a:noAutofit/>
          </a:bodyPr>
          <a:lstStyle/>
          <a:p>
            <a:r>
              <a:rPr lang="en-US" sz="6000" baseline="0">
                <a:ln w="3175" cmpd="sng">
                  <a:noFill/>
                </a:ln>
                <a:solidFill>
                  <a:schemeClr val="accent1">
                    <a:lumMod val="60000"/>
                    <a:lumOff val="40000"/>
                  </a:schemeClr>
                </a:solidFill>
                <a:effectLst/>
                <a:latin typeface="Arial" panose="020B0604020202020204" pitchFamily="34" charset="0"/>
              </a:rPr>
              <a:t>”</a:t>
            </a:r>
          </a:p>
        </p:txBody>
      </p:sp>
    </p:spTree>
    <p:extLst>
      <p:ext uri="{BB962C8B-B14F-4D97-AF65-F5344CB8AC3E}">
        <p14:creationId xmlns:p14="http://schemas.microsoft.com/office/powerpoint/2010/main" val="307408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2700868"/>
            <a:ext cx="6447501" cy="1826581"/>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noEditPoints="1"/>
          </p:cNvSpPr>
          <p:nvPr>
            <p:ph type="body" idx="1"/>
          </p:nvPr>
        </p:nvSpPr>
        <p:spPr>
          <a:xfrm>
            <a:off x="508001" y="4527448"/>
            <a:ext cx="6447501" cy="8604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6089D8DB-DEE1-4E92-888B-BDFDB9BA8A95}"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163667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True or False">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14350" y="609600"/>
            <a:ext cx="6441152"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noEditPoints="1"/>
          </p:cNvSpPr>
          <p:nvPr>
            <p:ph type="body" sz="quarter" idx="13"/>
          </p:nvPr>
        </p:nvSpPr>
        <p:spPr>
          <a:xfrm>
            <a:off x="507999" y="4013200"/>
            <a:ext cx="6447502" cy="514248"/>
          </a:xfrm>
        </p:spPr>
        <p:txBody>
          <a:bodyPr anchor="b">
            <a:noAutofit/>
          </a:bodyPr>
          <a:lstStyle>
            <a:lvl1pPr marL="0" indent="0">
              <a:buFontTx/>
              <a:buNone/>
              <a:defRPr sz="1800">
                <a:solidFill>
                  <a:schemeClr val="accent1"/>
                </a:solidFill>
              </a:defRPr>
            </a:lvl1pPr>
            <a:lvl2pPr marL="342900" indent="0">
              <a:buFontTx/>
              <a:buNone/>
            </a:lvl2pPr>
            <a:lvl3pPr marL="685800" indent="0">
              <a:buFontTx/>
              <a:buNone/>
            </a:lvl3pPr>
            <a:lvl4pPr marL="1028700" indent="0">
              <a:buFontTx/>
              <a:buNone/>
            </a:lvl4pPr>
            <a:lvl5pPr marL="1371600" indent="0">
              <a:buFontTx/>
              <a:buNone/>
            </a:lvl5pPr>
          </a:lstStyle>
          <a:p>
            <a:pPr lvl="0"/>
            <a:r>
              <a:rPr lang="en-US"/>
              <a:t>Click to edit Master text styles</a:t>
            </a:r>
          </a:p>
        </p:txBody>
      </p:sp>
      <p:sp>
        <p:nvSpPr>
          <p:cNvPr id="3" name="Text Placeholder 2"/>
          <p:cNvSpPr>
            <a:spLocks noGrp="1" noEditPoints="1"/>
          </p:cNvSpPr>
          <p:nvPr>
            <p:ph type="body" idx="1"/>
          </p:nvPr>
        </p:nvSpPr>
        <p:spPr>
          <a:xfrm>
            <a:off x="508001" y="4527448"/>
            <a:ext cx="6447501" cy="1513914"/>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noEditPoints="1"/>
          </p:cNvSpPr>
          <p:nvPr>
            <p:ph type="dt" sz="half" idx="10"/>
          </p:nvPr>
        </p:nvSpPr>
        <p:spPr/>
        <p:txBody>
          <a:bodyPr/>
          <a:lstStyle/>
          <a:p>
            <a:fld id="{4FA8EEF1-4444-4C88-8288-5050A35EAF8D}"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955681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lstStyle/>
          <a:p>
            <a:r>
              <a:rPr lang="en-US"/>
              <a:t>Click to edit Master title style</a:t>
            </a:r>
            <a:endParaRPr lang="en-US" dirty="0"/>
          </a:p>
        </p:txBody>
      </p:sp>
      <p:sp>
        <p:nvSpPr>
          <p:cNvPr id="3" name="Vertical Text Placeholder 2"/>
          <p:cNvSpPr>
            <a:spLocks noGrp="1" noEditPoints="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10"/>
          </p:nvPr>
        </p:nvSpPr>
        <p:spPr/>
        <p:txBody>
          <a:bodyPr/>
          <a:lstStyle/>
          <a:p>
            <a:fld id="{B9B93AC9-F8CF-4038-A2C5-1224E2912DA0}"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43884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noEditPoints="1"/>
          </p:cNvSpPr>
          <p:nvPr>
            <p:ph type="title" orient="vert"/>
          </p:nvPr>
        </p:nvSpPr>
        <p:spPr>
          <a:xfrm>
            <a:off x="5975755" y="609600"/>
            <a:ext cx="978557" cy="5251451"/>
          </a:xfrm>
        </p:spPr>
        <p:txBody>
          <a:bodyPr vert="eaVert" anchor="ctr"/>
          <a:lstStyle/>
          <a:p>
            <a:r>
              <a:rPr lang="en-US"/>
              <a:t>Click to edit Master title style</a:t>
            </a:r>
            <a:endParaRPr lang="en-US" dirty="0"/>
          </a:p>
        </p:txBody>
      </p:sp>
      <p:sp>
        <p:nvSpPr>
          <p:cNvPr id="3" name="Vertical Text Placeholder 2"/>
          <p:cNvSpPr>
            <a:spLocks noGrp="1" noEditPoints="1"/>
          </p:cNvSpPr>
          <p:nvPr>
            <p:ph type="body" orient="vert" idx="1"/>
          </p:nvPr>
        </p:nvSpPr>
        <p:spPr>
          <a:xfrm>
            <a:off x="508001" y="609600"/>
            <a:ext cx="5295113"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10"/>
          </p:nvPr>
        </p:nvSpPr>
        <p:spPr/>
        <p:txBody>
          <a:bodyPr/>
          <a:lstStyle/>
          <a:p>
            <a:fld id="{05B383CE-1DC5-427F-9389-529DE86B2933}" type="datetime1">
              <a:rPr lang="en-US" smtClean="0"/>
              <a:t>9/6/2025</a:t>
            </a:fld>
            <a:endParaRPr lang="en-US"/>
          </a:p>
        </p:txBody>
      </p:sp>
      <p:sp>
        <p:nvSpPr>
          <p:cNvPr id="5" name="Footer Placeholder 4"/>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8730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lstStyle/>
          <a:p>
            <a:r>
              <a:rPr lang="en-US"/>
              <a:t>Click to edit Master title style</a:t>
            </a:r>
            <a:endParaRPr lang="en-US" dirty="0"/>
          </a:p>
        </p:txBody>
      </p:sp>
      <p:sp>
        <p:nvSpPr>
          <p:cNvPr id="3" name="Content Placeholder 2"/>
          <p:cNvSpPr>
            <a:spLocks noGrp="1" noEditPoints="1"/>
          </p:cNvSpPr>
          <p:nvPr>
            <p:ph sz="half" idx="1"/>
          </p:nvPr>
        </p:nvSpPr>
        <p:spPr>
          <a:xfrm>
            <a:off x="508001" y="2160589"/>
            <a:ext cx="3138026"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noEditPoints="1"/>
          </p:cNvSpPr>
          <p:nvPr>
            <p:ph sz="half" idx="2"/>
          </p:nvPr>
        </p:nvSpPr>
        <p:spPr>
          <a:xfrm>
            <a:off x="3817477" y="2160590"/>
            <a:ext cx="3138026"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noEditPoints="1"/>
          </p:cNvSpPr>
          <p:nvPr>
            <p:ph type="dt" sz="half" idx="10"/>
          </p:nvPr>
        </p:nvSpPr>
        <p:spPr/>
        <p:txBody>
          <a:bodyPr/>
          <a:lstStyle/>
          <a:p>
            <a:fld id="{EE535525-F34E-457C-B595-497D53167F1A}" type="datetime1">
              <a:rPr lang="en-US" smtClean="0"/>
              <a:t>9/6/2025</a:t>
            </a:fld>
            <a:endParaRPr lang="en-US"/>
          </a:p>
        </p:txBody>
      </p:sp>
      <p:sp>
        <p:nvSpPr>
          <p:cNvPr id="6" name="Footer Placeholder 5"/>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7" name="Slide Number Placeholder 6"/>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05478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noEditPoints="1"/>
          </p:cNvSpPr>
          <p:nvPr>
            <p:ph type="title"/>
          </p:nvPr>
        </p:nvSpPr>
        <p:spPr/>
        <p:txBody>
          <a:bodyPr/>
          <a:lstStyle/>
          <a:p>
            <a:r>
              <a:rPr lang="en-US"/>
              <a:t>Click to edit Master title style</a:t>
            </a:r>
            <a:endParaRPr lang="en-US" dirty="0"/>
          </a:p>
        </p:txBody>
      </p:sp>
      <p:sp>
        <p:nvSpPr>
          <p:cNvPr id="3" name="Text Placeholder 2"/>
          <p:cNvSpPr>
            <a:spLocks noGrp="1" noEditPoints="1"/>
          </p:cNvSpPr>
          <p:nvPr>
            <p:ph type="body" idx="1"/>
          </p:nvPr>
        </p:nvSpPr>
        <p:spPr>
          <a:xfrm>
            <a:off x="506809" y="2160983"/>
            <a:ext cx="3139217"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noEditPoints="1"/>
          </p:cNvSpPr>
          <p:nvPr>
            <p:ph sz="half" idx="2"/>
          </p:nvPr>
        </p:nvSpPr>
        <p:spPr>
          <a:xfrm>
            <a:off x="506809" y="2737246"/>
            <a:ext cx="31392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noEditPoints="1"/>
          </p:cNvSpPr>
          <p:nvPr>
            <p:ph type="body" sz="quarter" idx="3"/>
          </p:nvPr>
        </p:nvSpPr>
        <p:spPr>
          <a:xfrm>
            <a:off x="3816287" y="2160983"/>
            <a:ext cx="3139214"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noEditPoints="1"/>
          </p:cNvSpPr>
          <p:nvPr>
            <p:ph sz="quarter" idx="4"/>
          </p:nvPr>
        </p:nvSpPr>
        <p:spPr>
          <a:xfrm>
            <a:off x="3816288" y="2737246"/>
            <a:ext cx="313921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noEditPoints="1"/>
          </p:cNvSpPr>
          <p:nvPr>
            <p:ph type="dt" sz="half" idx="10"/>
          </p:nvPr>
        </p:nvSpPr>
        <p:spPr/>
        <p:txBody>
          <a:bodyPr/>
          <a:lstStyle/>
          <a:p>
            <a:fld id="{D938D532-A2BF-4FED-89D5-CCC80A50E0E1}" type="datetime1">
              <a:rPr lang="en-US" smtClean="0"/>
              <a:t>9/6/2025</a:t>
            </a:fld>
            <a:endParaRPr lang="en-US"/>
          </a:p>
        </p:txBody>
      </p:sp>
      <p:sp>
        <p:nvSpPr>
          <p:cNvPr id="8" name="Footer Placeholder 7"/>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9" name="Slide Number Placeholder 8"/>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18910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609600"/>
            <a:ext cx="6447501" cy="1320800"/>
          </a:xfrm>
        </p:spPr>
        <p:txBody>
          <a:bodyPr/>
          <a:lstStyle/>
          <a:p>
            <a:r>
              <a:rPr lang="en-US"/>
              <a:t>Click to edit Master title style</a:t>
            </a:r>
            <a:endParaRPr lang="en-US" dirty="0"/>
          </a:p>
        </p:txBody>
      </p:sp>
      <p:sp>
        <p:nvSpPr>
          <p:cNvPr id="3" name="Date Placeholder 2"/>
          <p:cNvSpPr>
            <a:spLocks noGrp="1" noEditPoints="1"/>
          </p:cNvSpPr>
          <p:nvPr>
            <p:ph type="dt" sz="half" idx="10"/>
          </p:nvPr>
        </p:nvSpPr>
        <p:spPr/>
        <p:txBody>
          <a:bodyPr/>
          <a:lstStyle/>
          <a:p>
            <a:fld id="{33A4956B-705F-46C5-9627-17C1F1096B49}" type="datetime1">
              <a:rPr lang="en-US" smtClean="0"/>
              <a:t>9/6/2025</a:t>
            </a:fld>
            <a:endParaRPr lang="en-US"/>
          </a:p>
        </p:txBody>
      </p:sp>
      <p:sp>
        <p:nvSpPr>
          <p:cNvPr id="4" name="Footer Placeholder 3"/>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60146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noEditPoints="1"/>
          </p:cNvSpPr>
          <p:nvPr>
            <p:ph type="dt" sz="half" idx="10"/>
          </p:nvPr>
        </p:nvSpPr>
        <p:spPr/>
        <p:txBody>
          <a:bodyPr/>
          <a:lstStyle/>
          <a:p>
            <a:fld id="{B8675B90-075C-40AA-B3E5-10C9C6CB7C61}" type="datetime1">
              <a:rPr lang="en-US" smtClean="0"/>
              <a:t>9/6/2025</a:t>
            </a:fld>
            <a:endParaRPr lang="en-US"/>
          </a:p>
        </p:txBody>
      </p:sp>
      <p:sp>
        <p:nvSpPr>
          <p:cNvPr id="3" name="Footer Placeholder 2"/>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4" name="Slide Number Placeholder 3"/>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18257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1498604"/>
            <a:ext cx="2890896" cy="1278466"/>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noEditPoints="1"/>
          </p:cNvSpPr>
          <p:nvPr>
            <p:ph idx="1"/>
          </p:nvPr>
        </p:nvSpPr>
        <p:spPr>
          <a:xfrm>
            <a:off x="3570346" y="514925"/>
            <a:ext cx="3385156"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noEditPoints="1"/>
          </p:cNvSpPr>
          <p:nvPr>
            <p:ph type="body" sz="half" idx="2"/>
          </p:nvPr>
        </p:nvSpPr>
        <p:spPr>
          <a:xfrm>
            <a:off x="508001" y="2777069"/>
            <a:ext cx="2890896" cy="2584449"/>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en-US"/>
              <a:t>Click to edit Master text styles</a:t>
            </a:r>
          </a:p>
        </p:txBody>
      </p:sp>
      <p:sp>
        <p:nvSpPr>
          <p:cNvPr id="5" name="Date Placeholder 4"/>
          <p:cNvSpPr>
            <a:spLocks noGrp="1" noEditPoints="1"/>
          </p:cNvSpPr>
          <p:nvPr>
            <p:ph type="dt" sz="half" idx="10"/>
          </p:nvPr>
        </p:nvSpPr>
        <p:spPr/>
        <p:txBody>
          <a:bodyPr/>
          <a:lstStyle/>
          <a:p>
            <a:fld id="{4489D096-58BE-480B-AAED-58E1B7C2D67E}" type="datetime1">
              <a:rPr lang="en-US" smtClean="0"/>
              <a:t>9/6/2025</a:t>
            </a:fld>
            <a:endParaRPr lang="en-US"/>
          </a:p>
        </p:txBody>
      </p:sp>
      <p:sp>
        <p:nvSpPr>
          <p:cNvPr id="6" name="Footer Placeholder 5"/>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7" name="Slide Number Placeholder 6"/>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18084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noEditPoints="1"/>
          </p:cNvSpPr>
          <p:nvPr>
            <p:ph type="title"/>
          </p:nvPr>
        </p:nvSpPr>
        <p:spPr>
          <a:xfrm>
            <a:off x="508001" y="4800600"/>
            <a:ext cx="6447500" cy="566738"/>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noEditPoints="1"/>
          </p:cNvSpPr>
          <p:nvPr>
            <p:ph type="pic" idx="1"/>
          </p:nvPr>
        </p:nvSpPr>
        <p:spPr>
          <a:xfrm>
            <a:off x="508001" y="609600"/>
            <a:ext cx="6447501" cy="3845718"/>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a:t>Click icon to add picture</a:t>
            </a:r>
          </a:p>
        </p:txBody>
      </p:sp>
      <p:sp>
        <p:nvSpPr>
          <p:cNvPr id="4" name="Text Placeholder 3"/>
          <p:cNvSpPr>
            <a:spLocks noGrp="1" noEditPoints="1"/>
          </p:cNvSpPr>
          <p:nvPr>
            <p:ph type="body" sz="half" idx="2"/>
          </p:nvPr>
        </p:nvSpPr>
        <p:spPr>
          <a:xfrm>
            <a:off x="508001" y="5367338"/>
            <a:ext cx="6447500" cy="67402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noEditPoints="1"/>
          </p:cNvSpPr>
          <p:nvPr>
            <p:ph type="dt" sz="half" idx="10"/>
          </p:nvPr>
        </p:nvSpPr>
        <p:spPr/>
        <p:txBody>
          <a:bodyPr/>
          <a:lstStyle/>
          <a:p>
            <a:fld id="{03590344-FB9F-40A1-829E-DF941178ED88}" type="datetime1">
              <a:rPr lang="en-US" smtClean="0"/>
              <a:t>9/6/2025</a:t>
            </a:fld>
            <a:endParaRPr lang="en-US"/>
          </a:p>
        </p:txBody>
      </p:sp>
      <p:sp>
        <p:nvSpPr>
          <p:cNvPr id="6" name="Footer Placeholder 5"/>
          <p:cNvSpPr>
            <a:spLocks noGrp="1" noEditPoints="1"/>
          </p:cNvSpPr>
          <p:nvPr>
            <p:ph type="ftr" sz="quarter" idx="11"/>
          </p:nvPr>
        </p:nvSpPr>
        <p:spPr/>
        <p:txBody>
          <a:bodyPr/>
          <a:lstStyle/>
          <a:p>
            <a:r>
              <a:rPr lang="en-US"/>
              <a:t> L.Lortkipanidze, N. Archvadze, M. Pkhovelishvili TbiLLC2025, September 8, 2025, Tskaltubo, Georgia</a:t>
            </a:r>
          </a:p>
        </p:txBody>
      </p:sp>
      <p:sp>
        <p:nvSpPr>
          <p:cNvPr id="7" name="Slide Number Placeholder 6"/>
          <p:cNvSpPr>
            <a:spLocks noGrp="1" noEditPoints="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87613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grpSp>
      <p:sp>
        <p:nvSpPr>
          <p:cNvPr id="2" name="Title Placeholder 1"/>
          <p:cNvSpPr>
            <a:spLocks noGrp="1" noEditPoints="1"/>
          </p:cNvSpPr>
          <p:nvPr>
            <p:ph type="title"/>
          </p:nvPr>
        </p:nvSpPr>
        <p:spPr>
          <a:xfrm>
            <a:off x="508001" y="609600"/>
            <a:ext cx="6447501"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noEditPoints="1"/>
          </p:cNvSpPr>
          <p:nvPr>
            <p:ph type="body" idx="1"/>
          </p:nvPr>
        </p:nvSpPr>
        <p:spPr>
          <a:xfrm>
            <a:off x="508001" y="2160590"/>
            <a:ext cx="6447501"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2"/>
          </p:nvPr>
        </p:nvSpPr>
        <p:spPr>
          <a:xfrm>
            <a:off x="5403850" y="6041363"/>
            <a:ext cx="683954" cy="365125"/>
          </a:xfrm>
          <a:prstGeom prst="rect">
            <a:avLst/>
          </a:prstGeom>
        </p:spPr>
        <p:txBody>
          <a:bodyPr vert="horz" lIns="91440" tIns="45720" rIns="91440" bIns="45720" rtlCol="0" anchor="ctr"/>
          <a:lstStyle>
            <a:lvl1pPr algn="r">
              <a:defRPr sz="675">
                <a:solidFill>
                  <a:schemeClr val="tx1">
                    <a:tint val="75000"/>
                  </a:schemeClr>
                </a:solidFill>
              </a:defRPr>
            </a:lvl1pPr>
          </a:lstStyle>
          <a:p>
            <a:fld id="{FBFFE53D-6049-4840-8CCC-141A60D70422}" type="datetime1">
              <a:rPr lang="en-US" smtClean="0"/>
              <a:t>9/6/2025</a:t>
            </a:fld>
            <a:endParaRPr lang="en-US"/>
          </a:p>
        </p:txBody>
      </p:sp>
      <p:sp>
        <p:nvSpPr>
          <p:cNvPr id="5" name="Footer Placeholder 4"/>
          <p:cNvSpPr>
            <a:spLocks noGrp="1" noEditPoints="1"/>
          </p:cNvSpPr>
          <p:nvPr>
            <p:ph type="ftr" sz="quarter" idx="3"/>
          </p:nvPr>
        </p:nvSpPr>
        <p:spPr>
          <a:xfrm>
            <a:off x="508001" y="6041363"/>
            <a:ext cx="4723209" cy="365125"/>
          </a:xfrm>
          <a:prstGeom prst="rect">
            <a:avLst/>
          </a:prstGeom>
        </p:spPr>
        <p:txBody>
          <a:bodyPr vert="horz" lIns="91440" tIns="45720" rIns="91440" bIns="45720" rtlCol="0" anchor="ctr"/>
          <a:lstStyle>
            <a:lvl1pPr algn="l">
              <a:defRPr sz="675">
                <a:solidFill>
                  <a:schemeClr val="tx1">
                    <a:tint val="75000"/>
                  </a:schemeClr>
                </a:solidFill>
              </a:defRPr>
            </a:lvl1p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4"/>
          </p:nvPr>
        </p:nvSpPr>
        <p:spPr>
          <a:xfrm>
            <a:off x="6442998" y="6041363"/>
            <a:ext cx="512504" cy="365125"/>
          </a:xfrm>
          <a:prstGeom prst="rect">
            <a:avLst/>
          </a:prstGeom>
        </p:spPr>
        <p:txBody>
          <a:bodyPr vert="horz" lIns="91440" tIns="45720" rIns="91440" bIns="45720" rtlCol="0" anchor="ctr"/>
          <a:lstStyle>
            <a:lvl1pPr algn="r">
              <a:defRPr sz="675">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878527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dt="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sz="1350"/>
            </a:p>
          </p:txBody>
        </p:sp>
      </p:grpSp>
      <p:sp>
        <p:nvSpPr>
          <p:cNvPr id="2" name="Title Placeholder 1"/>
          <p:cNvSpPr>
            <a:spLocks noGrp="1" noEditPoints="1"/>
          </p:cNvSpPr>
          <p:nvPr>
            <p:ph type="title"/>
          </p:nvPr>
        </p:nvSpPr>
        <p:spPr>
          <a:xfrm>
            <a:off x="508001" y="609600"/>
            <a:ext cx="6447501"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noEditPoints="1"/>
          </p:cNvSpPr>
          <p:nvPr>
            <p:ph type="body" idx="1"/>
          </p:nvPr>
        </p:nvSpPr>
        <p:spPr>
          <a:xfrm>
            <a:off x="508001" y="2160590"/>
            <a:ext cx="6447501"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noEditPoints="1"/>
          </p:cNvSpPr>
          <p:nvPr>
            <p:ph type="dt" sz="half" idx="2"/>
          </p:nvPr>
        </p:nvSpPr>
        <p:spPr>
          <a:xfrm>
            <a:off x="5403850" y="6041363"/>
            <a:ext cx="683954" cy="365125"/>
          </a:xfrm>
          <a:prstGeom prst="rect">
            <a:avLst/>
          </a:prstGeom>
        </p:spPr>
        <p:txBody>
          <a:bodyPr vert="horz" lIns="91440" tIns="45720" rIns="91440" bIns="45720" rtlCol="0" anchor="ctr"/>
          <a:lstStyle>
            <a:lvl1pPr algn="r">
              <a:defRPr sz="675">
                <a:solidFill>
                  <a:schemeClr val="tx1">
                    <a:tint val="75000"/>
                  </a:schemeClr>
                </a:solidFill>
              </a:defRPr>
            </a:lvl1pPr>
          </a:lstStyle>
          <a:p>
            <a:fld id="{8EB9160D-FBAA-4E79-90F8-047E05DC1D0F}" type="datetime1">
              <a:rPr lang="en-US" smtClean="0"/>
              <a:t>9/6/2025</a:t>
            </a:fld>
            <a:endParaRPr lang="en-US"/>
          </a:p>
        </p:txBody>
      </p:sp>
      <p:sp>
        <p:nvSpPr>
          <p:cNvPr id="5" name="Footer Placeholder 4"/>
          <p:cNvSpPr>
            <a:spLocks noGrp="1" noEditPoints="1"/>
          </p:cNvSpPr>
          <p:nvPr>
            <p:ph type="ftr" sz="quarter" idx="3"/>
          </p:nvPr>
        </p:nvSpPr>
        <p:spPr>
          <a:xfrm>
            <a:off x="508001" y="6041363"/>
            <a:ext cx="4723209" cy="365125"/>
          </a:xfrm>
          <a:prstGeom prst="rect">
            <a:avLst/>
          </a:prstGeom>
        </p:spPr>
        <p:txBody>
          <a:bodyPr vert="horz" lIns="91440" tIns="45720" rIns="91440" bIns="45720" rtlCol="0" anchor="ctr"/>
          <a:lstStyle>
            <a:lvl1pPr algn="l">
              <a:defRPr sz="675">
                <a:solidFill>
                  <a:schemeClr val="tx1">
                    <a:tint val="75000"/>
                  </a:schemeClr>
                </a:solidFill>
              </a:defRPr>
            </a:lvl1pPr>
          </a:lstStyle>
          <a:p>
            <a:r>
              <a:rPr lang="en-US"/>
              <a:t> L.Lortkipanidze, N. Archvadze, M. Pkhovelishvili TbiLLC2025, September 8, 2025, Tskaltubo, Georgia</a:t>
            </a:r>
          </a:p>
        </p:txBody>
      </p:sp>
      <p:sp>
        <p:nvSpPr>
          <p:cNvPr id="6" name="Slide Number Placeholder 5"/>
          <p:cNvSpPr>
            <a:spLocks noGrp="1" noEditPoints="1"/>
          </p:cNvSpPr>
          <p:nvPr>
            <p:ph type="sldNum" sz="quarter" idx="4"/>
          </p:nvPr>
        </p:nvSpPr>
        <p:spPr>
          <a:xfrm>
            <a:off x="6442998" y="6041363"/>
            <a:ext cx="512504" cy="365125"/>
          </a:xfrm>
          <a:prstGeom prst="rect">
            <a:avLst/>
          </a:prstGeom>
        </p:spPr>
        <p:txBody>
          <a:bodyPr vert="horz" lIns="91440" tIns="45720" rIns="91440" bIns="45720" rtlCol="0" anchor="ctr"/>
          <a:lstStyle>
            <a:lvl1pPr algn="r">
              <a:defRPr sz="675">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5486991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dt="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8.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8.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8.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8.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8.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8.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8.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8.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8.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2.xml"/><Relationship Id="rId1" Type="http://schemas.openxmlformats.org/officeDocument/2006/relationships/themeOverride" Target="../theme/themeOverride6.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8.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8.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2.xml"/><Relationship Id="rId1" Type="http://schemas.openxmlformats.org/officeDocument/2006/relationships/themeOverride" Target="../theme/themeOverride9.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31300" y="0"/>
            <a:ext cx="6622940" cy="3556000"/>
          </a:xfrm>
        </p:spPr>
        <p:txBody>
          <a:bodyPr>
            <a:normAutofit/>
          </a:bodyPr>
          <a:lstStyle/>
          <a:p>
            <a:pPr algn="ctr"/>
            <a:r>
              <a:rPr dirty="0"/>
              <a:t>Georgian Language Extended Representation with Semantic Networks and Processing Using the Wave Principle</a:t>
            </a:r>
          </a:p>
        </p:txBody>
      </p:sp>
      <p:sp>
        <p:nvSpPr>
          <p:cNvPr id="3" name="Subtitle 2"/>
          <p:cNvSpPr>
            <a:spLocks noGrp="1"/>
          </p:cNvSpPr>
          <p:nvPr>
            <p:ph type="subTitle" idx="1"/>
          </p:nvPr>
        </p:nvSpPr>
        <p:spPr>
          <a:xfrm>
            <a:off x="508001" y="4050834"/>
            <a:ext cx="6746239" cy="1990529"/>
          </a:xfrm>
        </p:spPr>
        <p:txBody>
          <a:bodyPr>
            <a:normAutofit/>
          </a:bodyPr>
          <a:lstStyle/>
          <a:p>
            <a:pPr algn="ctr"/>
            <a:r>
              <a:rPr sz="2400" b="1" dirty="0"/>
              <a:t>Liana </a:t>
            </a:r>
            <a:r>
              <a:rPr sz="2400" b="1" dirty="0" err="1"/>
              <a:t>Lortkipanidze</a:t>
            </a:r>
            <a:r>
              <a:rPr sz="2400" b="1" dirty="0"/>
              <a:t>, </a:t>
            </a:r>
            <a:r>
              <a:rPr sz="2400" b="1" dirty="0" err="1"/>
              <a:t>Natela</a:t>
            </a:r>
            <a:r>
              <a:rPr sz="2400" b="1" dirty="0"/>
              <a:t> </a:t>
            </a:r>
            <a:r>
              <a:rPr sz="2400" b="1" dirty="0" err="1"/>
              <a:t>Archvadze</a:t>
            </a:r>
            <a:r>
              <a:rPr sz="2400" b="1" dirty="0"/>
              <a:t>, </a:t>
            </a:r>
            <a:r>
              <a:rPr sz="2400" b="1" dirty="0" err="1"/>
              <a:t>Merab</a:t>
            </a:r>
            <a:r>
              <a:rPr sz="2400" b="1" dirty="0"/>
              <a:t> </a:t>
            </a:r>
            <a:r>
              <a:rPr sz="2400" b="1" dirty="0" err="1"/>
              <a:t>Pkhovelishvili</a:t>
            </a:r>
            <a:endParaRPr sz="2400" b="1" dirty="0"/>
          </a:p>
          <a:p>
            <a:pPr algn="ctr"/>
            <a:r>
              <a:rPr sz="2400" dirty="0"/>
              <a:t>Tbilisi State University &amp; Georgian Technical University</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5934997" cy="1320800"/>
          </a:xfrm>
        </p:spPr>
        <p:txBody>
          <a:bodyPr>
            <a:normAutofit/>
          </a:bodyPr>
          <a:lstStyle/>
          <a:p>
            <a:pPr algn="ctr"/>
            <a:r>
              <a:rPr sz="3600" dirty="0"/>
              <a:t>Wave Levels </a:t>
            </a:r>
            <a:r>
              <a:rPr kumimoji="0" lang="en-US" sz="4400" b="0" i="0" u="none" strike="noStrike" kern="1200" cap="none" spc="0" normalizeH="0" baseline="0" noProof="0" dirty="0">
                <a:ln>
                  <a:noFill/>
                </a:ln>
                <a:solidFill>
                  <a:prstClr val="black"/>
                </a:solidFill>
                <a:effectLst/>
                <a:uLnTx/>
                <a:uFillTx/>
                <a:latin typeface="Calibri"/>
                <a:ea typeface="+mj-ea"/>
                <a:cs typeface="+mj-cs"/>
              </a:rPr>
              <a:t>&amp;</a:t>
            </a:r>
            <a:r>
              <a:rPr sz="3600" dirty="0"/>
              <a:t> Limitations</a:t>
            </a:r>
          </a:p>
        </p:txBody>
      </p:sp>
      <p:sp>
        <p:nvSpPr>
          <p:cNvPr id="3" name="Content Placeholder 2"/>
          <p:cNvSpPr>
            <a:spLocks noGrp="1"/>
          </p:cNvSpPr>
          <p:nvPr>
            <p:ph idx="1"/>
          </p:nvPr>
        </p:nvSpPr>
        <p:spPr>
          <a:xfrm>
            <a:off x="544749" y="2468393"/>
            <a:ext cx="6689171" cy="1736387"/>
          </a:xfrm>
        </p:spPr>
        <p:txBody>
          <a:bodyPr>
            <a:normAutofit/>
          </a:bodyPr>
          <a:lstStyle/>
          <a:p>
            <a:pPr marL="0" indent="0">
              <a:buNone/>
            </a:pPr>
            <a:r>
              <a:rPr sz="2400" dirty="0"/>
              <a:t>Each wave represents a depth level.</a:t>
            </a:r>
            <a:endParaRPr lang="en-US" sz="2400" dirty="0"/>
          </a:p>
          <a:p>
            <a:pPr marL="0" indent="0">
              <a:buNone/>
            </a:pPr>
            <a:r>
              <a:rPr sz="2400" dirty="0"/>
              <a:t>Level control and marking are critical to avoid infinite loops.</a:t>
            </a:r>
          </a:p>
        </p:txBody>
      </p:sp>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10</a:t>
            </a:fld>
            <a:endParaRPr lang="en-US"/>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AF5E0-05F1-A578-0195-BFBEA654D654}"/>
              </a:ext>
            </a:extLst>
          </p:cNvPr>
          <p:cNvSpPr>
            <a:spLocks noGrp="1"/>
          </p:cNvSpPr>
          <p:nvPr>
            <p:ph type="title"/>
          </p:nvPr>
        </p:nvSpPr>
        <p:spPr>
          <a:xfrm>
            <a:off x="486383" y="0"/>
            <a:ext cx="6887183" cy="1118681"/>
          </a:xfrm>
        </p:spPr>
        <p:txBody>
          <a:bodyPr>
            <a:noAutofit/>
          </a:bodyPr>
          <a:lstStyle/>
          <a:p>
            <a:r>
              <a:rPr lang="en-GB" sz="3200" dirty="0"/>
              <a:t>Wave Propagation in the MEN Extended</a:t>
            </a:r>
            <a:r>
              <a:rPr lang="ka-GE" sz="3200" dirty="0"/>
              <a:t> </a:t>
            </a:r>
            <a:r>
              <a:rPr lang="en-GB" sz="3200" dirty="0"/>
              <a:t>Network</a:t>
            </a:r>
            <a:endParaRPr lang="en-US" sz="3200" dirty="0"/>
          </a:p>
        </p:txBody>
      </p:sp>
      <p:pic>
        <p:nvPicPr>
          <p:cNvPr id="3" name="Picture 2">
            <a:extLst>
              <a:ext uri="{FF2B5EF4-FFF2-40B4-BE49-F238E27FC236}">
                <a16:creationId xmlns:a16="http://schemas.microsoft.com/office/drawing/2014/main" id="{F89066E2-3C51-B73D-7298-D8A7C05B6CB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96895" y="1227359"/>
            <a:ext cx="5836682" cy="4910793"/>
          </a:xfrm>
          <a:prstGeom prst="rect">
            <a:avLst/>
          </a:prstGeom>
          <a:noFill/>
          <a:ln>
            <a:noFill/>
          </a:ln>
        </p:spPr>
      </p:pic>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11</a:t>
            </a:fld>
            <a:endParaRPr lang="en-US"/>
          </a:p>
        </p:txBody>
      </p:sp>
    </p:spTree>
    <p:extLst>
      <p:ext uri="{BB962C8B-B14F-4D97-AF65-F5344CB8AC3E}">
        <p14:creationId xmlns:p14="http://schemas.microsoft.com/office/powerpoint/2010/main" val="117490509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Parallel Processing with MEN</a:t>
            </a:r>
          </a:p>
        </p:txBody>
      </p:sp>
      <p:sp>
        <p:nvSpPr>
          <p:cNvPr id="3" name="Content Placeholder 2"/>
          <p:cNvSpPr>
            <a:spLocks noGrp="1"/>
          </p:cNvSpPr>
          <p:nvPr>
            <p:ph idx="1"/>
          </p:nvPr>
        </p:nvSpPr>
        <p:spPr>
          <a:xfrm>
            <a:off x="457200" y="2271410"/>
            <a:ext cx="7284720" cy="1940668"/>
          </a:xfrm>
        </p:spPr>
        <p:txBody>
          <a:bodyPr>
            <a:normAutofit/>
          </a:bodyPr>
          <a:lstStyle/>
          <a:p>
            <a:pPr marL="0" indent="0">
              <a:buNone/>
            </a:pPr>
            <a:r>
              <a:rPr sz="2400" dirty="0"/>
              <a:t>Subnets allow separate processing in multiprocessor systems. </a:t>
            </a:r>
            <a:endParaRPr lang="en-US" sz="2400" dirty="0"/>
          </a:p>
          <a:p>
            <a:pPr marL="0" indent="0">
              <a:buNone/>
            </a:pPr>
            <a:r>
              <a:rPr sz="2400" dirty="0"/>
              <a:t>Useful in morphology, translation, and semantic tasks.</a:t>
            </a:r>
          </a:p>
          <a:p>
            <a:pPr marL="0" indent="0">
              <a:buNone/>
            </a:pPr>
            <a:endParaRPr sz="2400" dirty="0"/>
          </a:p>
        </p:txBody>
      </p:sp>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12</a:t>
            </a:fld>
            <a:endParaRPr lang="en-US"/>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Results and Contribution</a:t>
            </a:r>
          </a:p>
        </p:txBody>
      </p:sp>
      <p:sp>
        <p:nvSpPr>
          <p:cNvPr id="3" name="Content Placeholder 2"/>
          <p:cNvSpPr>
            <a:spLocks noGrp="1"/>
          </p:cNvSpPr>
          <p:nvPr>
            <p:ph idx="1"/>
          </p:nvPr>
        </p:nvSpPr>
        <p:spPr>
          <a:xfrm>
            <a:off x="457200" y="2222771"/>
            <a:ext cx="6898640" cy="1755843"/>
          </a:xfrm>
        </p:spPr>
        <p:txBody>
          <a:bodyPr>
            <a:normAutofit/>
          </a:bodyPr>
          <a:lstStyle/>
          <a:p>
            <a:pPr marL="0" indent="0">
              <a:buNone/>
            </a:pPr>
            <a:r>
              <a:rPr sz="2400" dirty="0"/>
              <a:t>MEN and the wave principle improve performance of semantic analysis and text retrieval systems.</a:t>
            </a:r>
          </a:p>
        </p:txBody>
      </p:sp>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13</a:t>
            </a:fld>
            <a:endParaRPr lang="en-US"/>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Conclusion</a:t>
            </a:r>
          </a:p>
        </p:txBody>
      </p:sp>
      <p:sp>
        <p:nvSpPr>
          <p:cNvPr id="3" name="Content Placeholder 2"/>
          <p:cNvSpPr>
            <a:spLocks noGrp="1"/>
          </p:cNvSpPr>
          <p:nvPr>
            <p:ph idx="1"/>
          </p:nvPr>
        </p:nvSpPr>
        <p:spPr>
          <a:xfrm>
            <a:off x="457200" y="2183860"/>
            <a:ext cx="7040880" cy="1746115"/>
          </a:xfrm>
        </p:spPr>
        <p:txBody>
          <a:bodyPr>
            <a:normAutofit/>
          </a:bodyPr>
          <a:lstStyle/>
          <a:p>
            <a:pPr marL="0" indent="0">
              <a:buNone/>
            </a:pPr>
            <a:r>
              <a:rPr sz="2400" dirty="0"/>
              <a:t>MEN networks represent a future-proof model for Georgian NLP. </a:t>
            </a:r>
            <a:endParaRPr lang="en-US" sz="2400" dirty="0"/>
          </a:p>
          <a:p>
            <a:pPr marL="0" indent="0">
              <a:buNone/>
            </a:pPr>
            <a:r>
              <a:rPr sz="2400" dirty="0"/>
              <a:t>They ensure adaptability and scalability.</a:t>
            </a:r>
          </a:p>
        </p:txBody>
      </p:sp>
      <p:sp>
        <p:nvSpPr>
          <p:cNvPr id="4" name="Footer Placeholder 3"/>
          <p:cNvSpPr>
            <a:spLocks noGrp="1"/>
          </p:cNvSpPr>
          <p:nvPr>
            <p:ph type="ftr" sz="quarter" idx="11"/>
          </p:nvPr>
        </p:nvSpPr>
        <p:spPr/>
        <p:txBody>
          <a:bodyPr/>
          <a:lstStyle/>
          <a:p>
            <a:r>
              <a:rPr lang="en-US" dirty="0"/>
              <a:t> </a:t>
            </a:r>
            <a:r>
              <a:rPr lang="en-US" dirty="0" err="1"/>
              <a:t>L.Lortkipanidze</a:t>
            </a:r>
            <a:r>
              <a:rPr lang="en-US" dirty="0"/>
              <a:t>, N. </a:t>
            </a:r>
            <a:r>
              <a:rPr lang="en-US" dirty="0" err="1"/>
              <a:t>Archvadze</a:t>
            </a:r>
            <a:r>
              <a:rPr lang="en-US" dirty="0"/>
              <a:t>, M. </a:t>
            </a:r>
            <a:r>
              <a:rPr lang="en-US" dirty="0" err="1"/>
              <a:t>Pkhovelishvili</a:t>
            </a:r>
            <a:r>
              <a:rPr lang="en-US" dirty="0"/>
              <a:t> </a:t>
            </a:r>
            <a:r>
              <a:rPr lang="en-US" dirty="0" err="1"/>
              <a:t>TbiLLC2025</a:t>
            </a:r>
            <a:r>
              <a:rPr lang="en-US" dirty="0"/>
              <a:t>, September 8, 2025, </a:t>
            </a:r>
            <a:r>
              <a:rPr lang="en-US" dirty="0" err="1"/>
              <a:t>Tskaltubo</a:t>
            </a:r>
            <a:r>
              <a:rPr lang="en-US" dirty="0"/>
              <a:t>,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14</a:t>
            </a:fld>
            <a:endParaRPr lang="en-US"/>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Future Work</a:t>
            </a:r>
          </a:p>
        </p:txBody>
      </p:sp>
      <p:sp>
        <p:nvSpPr>
          <p:cNvPr id="3" name="Content Placeholder 2"/>
          <p:cNvSpPr>
            <a:spLocks noGrp="1"/>
          </p:cNvSpPr>
          <p:nvPr>
            <p:ph idx="1"/>
          </p:nvPr>
        </p:nvSpPr>
        <p:spPr>
          <a:xfrm>
            <a:off x="457200" y="2317616"/>
            <a:ext cx="6918960" cy="1434830"/>
          </a:xfrm>
        </p:spPr>
        <p:txBody>
          <a:bodyPr>
            <a:normAutofit/>
          </a:bodyPr>
          <a:lstStyle/>
          <a:p>
            <a:pPr marL="0" indent="0">
              <a:buNone/>
            </a:pPr>
            <a:r>
              <a:rPr sz="2400" dirty="0"/>
              <a:t>We aim to extend MEN applications to more Georgian dialects and integrate neural methods.</a:t>
            </a:r>
          </a:p>
        </p:txBody>
      </p:sp>
      <p:sp>
        <p:nvSpPr>
          <p:cNvPr id="4" name="TextBox 3"/>
          <p:cNvSpPr txBox="1"/>
          <p:nvPr/>
        </p:nvSpPr>
        <p:spPr>
          <a:xfrm>
            <a:off x="457200" y="4114800"/>
            <a:ext cx="184731" cy="369332"/>
          </a:xfrm>
          <a:prstGeom prst="rect">
            <a:avLst/>
          </a:prstGeom>
          <a:noFill/>
        </p:spPr>
        <p:txBody>
          <a:bodyPr wrap="none">
            <a:spAutoFit/>
          </a:bodyPr>
          <a:lstStyle/>
          <a:p>
            <a:endParaRPr dirty="0"/>
          </a:p>
        </p:txBody>
      </p:sp>
      <p:sp>
        <p:nvSpPr>
          <p:cNvPr id="6" name="Footer Placeholder 5"/>
          <p:cNvSpPr>
            <a:spLocks noGrp="1"/>
          </p:cNvSpPr>
          <p:nvPr>
            <p:ph type="ftr" sz="quarter" idx="11"/>
          </p:nvPr>
        </p:nvSpPr>
        <p:spPr/>
        <p:txBody>
          <a:bodyPr/>
          <a:lstStyle/>
          <a:p>
            <a:r>
              <a:rPr lang="en-US"/>
              <a:t> L.Lortkipanidze, N. Archvadze, M. Pkhovelishvili TbiLLC2025, September 8, 2025, Tskaltubo, Georgia</a:t>
            </a:r>
          </a:p>
        </p:txBody>
      </p:sp>
      <p:sp>
        <p:nvSpPr>
          <p:cNvPr id="7" name="Slide Number Placeholder 6"/>
          <p:cNvSpPr>
            <a:spLocks noGrp="1"/>
          </p:cNvSpPr>
          <p:nvPr>
            <p:ph type="sldNum" sz="quarter" idx="12"/>
          </p:nvPr>
        </p:nvSpPr>
        <p:spPr/>
        <p:txBody>
          <a:bodyPr/>
          <a:lstStyle/>
          <a:p>
            <a:fld id="{C1FF6DA9-008F-8B48-92A6-B652298478BF}" type="slidenum">
              <a:rPr lang="en-US" smtClean="0"/>
              <a:t>15</a:t>
            </a:fld>
            <a:endParaRPr lang="en-US"/>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CEB348-62C6-403A-916B-6003EE0C2355}"/>
              </a:ext>
            </a:extLst>
          </p:cNvPr>
          <p:cNvSpPr>
            <a:spLocks noGrp="1"/>
          </p:cNvSpPr>
          <p:nvPr>
            <p:ph idx="1"/>
          </p:nvPr>
        </p:nvSpPr>
        <p:spPr>
          <a:xfrm>
            <a:off x="508001" y="934720"/>
            <a:ext cx="6447501" cy="3773467"/>
          </a:xfrm>
        </p:spPr>
        <p:txBody>
          <a:bodyPr>
            <a:normAutofit/>
          </a:bodyPr>
          <a:lstStyle/>
          <a:p>
            <a:pPr marL="0" indent="0" algn="ctr">
              <a:buNone/>
            </a:pPr>
            <a:endParaRPr lang="en-US" sz="3000" dirty="0"/>
          </a:p>
          <a:p>
            <a:pPr marL="0" indent="0" algn="ctr">
              <a:buNone/>
            </a:pPr>
            <a:endParaRPr lang="en-US" sz="3000" dirty="0"/>
          </a:p>
          <a:p>
            <a:pPr marL="0" indent="0" algn="ctr">
              <a:buNone/>
            </a:pPr>
            <a:r>
              <a:rPr lang="en-US" sz="3000" i="1" noProof="0" dirty="0"/>
              <a:t>Thank you for your attention!</a:t>
            </a:r>
          </a:p>
          <a:p>
            <a:pPr marL="0" indent="0" algn="ctr">
              <a:buNone/>
            </a:pPr>
            <a:br>
              <a:rPr lang="en-US" sz="3000" noProof="0" dirty="0"/>
            </a:br>
            <a:r>
              <a:rPr lang="en-US" sz="3000" i="1" noProof="0" dirty="0"/>
              <a:t>We welcome your questions</a:t>
            </a:r>
            <a:endParaRPr lang="en-US" sz="3000" noProof="0" dirty="0"/>
          </a:p>
        </p:txBody>
      </p:sp>
      <p:sp>
        <p:nvSpPr>
          <p:cNvPr id="4" name="Footer Placeholder 3">
            <a:extLst>
              <a:ext uri="{FF2B5EF4-FFF2-40B4-BE49-F238E27FC236}">
                <a16:creationId xmlns:a16="http://schemas.microsoft.com/office/drawing/2014/main" id="{624AA5CE-0FEF-4E3D-A24C-EFDB854EAC00}"/>
              </a:ext>
            </a:extLst>
          </p:cNvPr>
          <p:cNvSpPr>
            <a:spLocks noGrp="1"/>
          </p:cNvSpPr>
          <p:nvPr>
            <p:ph type="ftr" sz="quarter" idx="11"/>
          </p:nvPr>
        </p:nvSpPr>
        <p:spPr>
          <a:xfrm>
            <a:off x="508001" y="6041363"/>
            <a:ext cx="4723209" cy="643917"/>
          </a:xfrm>
        </p:spPr>
        <p:txBody>
          <a:bodyPr/>
          <a:lstStyle/>
          <a:p>
            <a:r>
              <a:rPr lang="en-US"/>
              <a:t> L.Lortkipanidze, N. Archvadze, M. Pkhovelishvili TbiLLC2025, September 8, 2025, Tskaltubo, Georgia</a:t>
            </a:r>
            <a:endParaRPr lang="en-US" dirty="0"/>
          </a:p>
        </p:txBody>
      </p:sp>
      <p:sp>
        <p:nvSpPr>
          <p:cNvPr id="5" name="Slide Number Placeholder 4">
            <a:extLst>
              <a:ext uri="{FF2B5EF4-FFF2-40B4-BE49-F238E27FC236}">
                <a16:creationId xmlns:a16="http://schemas.microsoft.com/office/drawing/2014/main" id="{408CD3C2-0259-4F8E-BD03-0630B4DB7BD1}"/>
              </a:ext>
            </a:extLst>
          </p:cNvPr>
          <p:cNvSpPr>
            <a:spLocks noGrp="1"/>
          </p:cNvSpPr>
          <p:nvPr>
            <p:ph type="sldNum" sz="quarter" idx="12"/>
          </p:nvPr>
        </p:nvSpPr>
        <p:spPr/>
        <p:txBody>
          <a:bodyPr/>
          <a:lstStyle/>
          <a:p>
            <a:fld id="{DBC1EA96-F40E-4F37-9FAB-47E6AED042A9}" type="slidenum">
              <a:rPr lang="en-US" smtClean="0"/>
              <a:t>16</a:t>
            </a:fld>
            <a:endParaRPr lang="en-US"/>
          </a:p>
        </p:txBody>
      </p:sp>
    </p:spTree>
    <p:extLst>
      <p:ext uri="{BB962C8B-B14F-4D97-AF65-F5344CB8AC3E}">
        <p14:creationId xmlns:p14="http://schemas.microsoft.com/office/powerpoint/2010/main" val="497612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Research Motivation</a:t>
            </a:r>
          </a:p>
        </p:txBody>
      </p:sp>
      <p:sp>
        <p:nvSpPr>
          <p:cNvPr id="3" name="Content Placeholder 2"/>
          <p:cNvSpPr>
            <a:spLocks noGrp="1"/>
          </p:cNvSpPr>
          <p:nvPr>
            <p:ph idx="1"/>
          </p:nvPr>
        </p:nvSpPr>
        <p:spPr>
          <a:xfrm>
            <a:off x="749030" y="2181427"/>
            <a:ext cx="6206472" cy="2310319"/>
          </a:xfrm>
        </p:spPr>
        <p:txBody>
          <a:bodyPr>
            <a:normAutofit/>
          </a:bodyPr>
          <a:lstStyle/>
          <a:p>
            <a:pPr marL="0" indent="0">
              <a:buNone/>
            </a:pPr>
            <a:r>
              <a:rPr sz="2400" dirty="0"/>
              <a:t>Natural Language Processing (NLP) is essential in the digital </a:t>
            </a:r>
            <a:r>
              <a:rPr sz="2400"/>
              <a:t>age.</a:t>
            </a:r>
            <a:endParaRPr lang="en-US" sz="2400"/>
          </a:p>
          <a:p>
            <a:pPr marL="0" indent="0">
              <a:buNone/>
            </a:pPr>
            <a:r>
              <a:rPr sz="2400"/>
              <a:t>The </a:t>
            </a:r>
            <a:r>
              <a:rPr sz="2400" dirty="0"/>
              <a:t>Georgian language poses specific challenges that require custom solutions.</a:t>
            </a:r>
          </a:p>
        </p:txBody>
      </p:sp>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2</a:t>
            </a:fld>
            <a:endParaRPr lang="en-US"/>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Introduction</a:t>
            </a:r>
          </a:p>
        </p:txBody>
      </p:sp>
      <p:sp>
        <p:nvSpPr>
          <p:cNvPr id="3" name="Content Placeholder 2"/>
          <p:cNvSpPr>
            <a:spLocks noGrp="1"/>
          </p:cNvSpPr>
          <p:nvPr>
            <p:ph idx="1"/>
          </p:nvPr>
        </p:nvSpPr>
        <p:spPr>
          <a:xfrm>
            <a:off x="457200" y="1960123"/>
            <a:ext cx="6898640" cy="2794757"/>
          </a:xfrm>
        </p:spPr>
        <p:txBody>
          <a:bodyPr>
            <a:normAutofit/>
          </a:bodyPr>
          <a:lstStyle/>
          <a:p>
            <a:pPr marL="0" indent="0">
              <a:buNone/>
            </a:pPr>
            <a:r>
              <a:rPr sz="2400" dirty="0"/>
              <a:t>The Georgian language's rich morphology complicates NLP.</a:t>
            </a:r>
            <a:endParaRPr lang="en-US" sz="2400" dirty="0"/>
          </a:p>
          <a:p>
            <a:pPr marL="0" indent="0">
              <a:buNone/>
            </a:pPr>
            <a:r>
              <a:rPr sz="2400" dirty="0"/>
              <a:t>Traditional pipelines separate morphology, syntax, and semantics.</a:t>
            </a:r>
            <a:endParaRPr lang="en-US" sz="2400" dirty="0"/>
          </a:p>
          <a:p>
            <a:pPr marL="0" indent="0">
              <a:buNone/>
            </a:pPr>
            <a:r>
              <a:rPr sz="2400" dirty="0"/>
              <a:t>We bypass syntax by using semantic networks directly.</a:t>
            </a:r>
          </a:p>
        </p:txBody>
      </p:sp>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3</a:t>
            </a:fld>
            <a:endParaRPr lang="en-US"/>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Morphological Analysis</a:t>
            </a:r>
          </a:p>
        </p:txBody>
      </p:sp>
      <p:sp>
        <p:nvSpPr>
          <p:cNvPr id="3" name="Content Placeholder 2"/>
          <p:cNvSpPr>
            <a:spLocks noGrp="1"/>
          </p:cNvSpPr>
          <p:nvPr>
            <p:ph idx="1"/>
          </p:nvPr>
        </p:nvSpPr>
        <p:spPr>
          <a:xfrm>
            <a:off x="603115" y="2609174"/>
            <a:ext cx="6527259" cy="1592905"/>
          </a:xfrm>
        </p:spPr>
        <p:txBody>
          <a:bodyPr/>
          <a:lstStyle/>
          <a:p>
            <a:pPr marL="0" indent="0">
              <a:buNone/>
            </a:pPr>
            <a:r>
              <a:rPr sz="2400" dirty="0"/>
              <a:t>Morphology is the foundation of Georgian NLP. </a:t>
            </a:r>
            <a:endParaRPr lang="en-US" sz="2400" dirty="0"/>
          </a:p>
          <a:p>
            <a:pPr marL="0" indent="0">
              <a:buNone/>
            </a:pPr>
            <a:r>
              <a:rPr sz="2400" dirty="0"/>
              <a:t>Our system uses letter-based subnetworks for root-level parsing.</a:t>
            </a:r>
          </a:p>
          <a:p>
            <a:pPr marL="0" indent="0">
              <a:buNone/>
            </a:pPr>
            <a:endParaRPr dirty="0"/>
          </a:p>
        </p:txBody>
      </p:sp>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4</a:t>
            </a:fld>
            <a:endParaRPr lang="en-US"/>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Semantic Networks</a:t>
            </a:r>
          </a:p>
        </p:txBody>
      </p:sp>
      <p:sp>
        <p:nvSpPr>
          <p:cNvPr id="3" name="Content Placeholder 2"/>
          <p:cNvSpPr>
            <a:spLocks noGrp="1"/>
          </p:cNvSpPr>
          <p:nvPr>
            <p:ph idx="1"/>
          </p:nvPr>
        </p:nvSpPr>
        <p:spPr>
          <a:xfrm>
            <a:off x="508001" y="2355984"/>
            <a:ext cx="6455707" cy="2146031"/>
          </a:xfrm>
        </p:spPr>
        <p:txBody>
          <a:bodyPr>
            <a:noAutofit/>
          </a:bodyPr>
          <a:lstStyle/>
          <a:p>
            <a:pPr marL="0" indent="0">
              <a:buNone/>
            </a:pPr>
            <a:r>
              <a:rPr sz="2400" dirty="0"/>
              <a:t>We build on Woods' classic model, integrating transitions between subnetworks for complex term handling.</a:t>
            </a:r>
            <a:endParaRPr lang="en-US" sz="2400" dirty="0"/>
          </a:p>
          <a:p>
            <a:pPr marL="0" indent="0">
              <a:buNone/>
            </a:pPr>
            <a:r>
              <a:rPr lang="en-US" sz="2400" dirty="0"/>
              <a:t>We refer to such networks as MEN </a:t>
            </a:r>
          </a:p>
          <a:p>
            <a:pPr marL="0" indent="0">
              <a:buNone/>
            </a:pPr>
            <a:r>
              <a:rPr lang="en-US" sz="2400" dirty="0"/>
              <a:t>(My Extended Network).</a:t>
            </a:r>
            <a:endParaRPr sz="2400" dirty="0"/>
          </a:p>
        </p:txBody>
      </p:sp>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5</a:t>
            </a:fld>
            <a:endParaRPr lang="en-US"/>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C5185-ABAB-2D60-8D3C-595E804E2185}"/>
              </a:ext>
            </a:extLst>
          </p:cNvPr>
          <p:cNvSpPr>
            <a:spLocks noGrp="1"/>
          </p:cNvSpPr>
          <p:nvPr>
            <p:ph type="title"/>
          </p:nvPr>
        </p:nvSpPr>
        <p:spPr>
          <a:xfrm>
            <a:off x="142241" y="91588"/>
            <a:ext cx="6890858" cy="719847"/>
          </a:xfrm>
        </p:spPr>
        <p:txBody>
          <a:bodyPr>
            <a:noAutofit/>
          </a:bodyPr>
          <a:lstStyle/>
          <a:p>
            <a:r>
              <a:rPr lang="en-GB" sz="3200" dirty="0"/>
              <a:t>MEN-Type Network with Transition to Subnet</a:t>
            </a:r>
            <a:endParaRPr lang="en-US" sz="3200" dirty="0"/>
          </a:p>
        </p:txBody>
      </p:sp>
      <p:pic>
        <p:nvPicPr>
          <p:cNvPr id="3" name="Picture 2">
            <a:extLst>
              <a:ext uri="{FF2B5EF4-FFF2-40B4-BE49-F238E27FC236}">
                <a16:creationId xmlns:a16="http://schemas.microsoft.com/office/drawing/2014/main" id="{65FD3291-4EBA-0117-7AF5-77CCB9B5B542}"/>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66155" y="1012820"/>
            <a:ext cx="6482212" cy="5300431"/>
          </a:xfrm>
          <a:prstGeom prst="rect">
            <a:avLst/>
          </a:prstGeom>
          <a:noFill/>
          <a:ln>
            <a:noFill/>
          </a:ln>
        </p:spPr>
      </p:pic>
      <p:sp>
        <p:nvSpPr>
          <p:cNvPr id="4" name="Footer Placeholder 3"/>
          <p:cNvSpPr>
            <a:spLocks noGrp="1"/>
          </p:cNvSpPr>
          <p:nvPr>
            <p:ph type="ftr" sz="quarter" idx="11"/>
          </p:nvPr>
        </p:nvSpPr>
        <p:spPr>
          <a:xfrm>
            <a:off x="508001" y="6353810"/>
            <a:ext cx="4723209" cy="365125"/>
          </a:xfrm>
        </p:spPr>
        <p:txBody>
          <a:bodyPr/>
          <a:lstStyle/>
          <a:p>
            <a:r>
              <a:rPr lang="en-US" dirty="0"/>
              <a:t> </a:t>
            </a:r>
            <a:r>
              <a:rPr lang="en-US" dirty="0" err="1"/>
              <a:t>L.Lortkipanidze</a:t>
            </a:r>
            <a:r>
              <a:rPr lang="en-US" dirty="0"/>
              <a:t>, N. Archvadze, M. </a:t>
            </a:r>
            <a:r>
              <a:rPr lang="en-US" dirty="0" err="1"/>
              <a:t>Pkhovelishvili</a:t>
            </a:r>
            <a:r>
              <a:rPr lang="en-US" dirty="0"/>
              <a:t> TbiLLC2025, September 8, 2025, </a:t>
            </a:r>
            <a:r>
              <a:rPr lang="en-US" dirty="0" err="1"/>
              <a:t>Tskaltubo</a:t>
            </a:r>
            <a:r>
              <a:rPr lang="en-US" dirty="0"/>
              <a:t>,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6</a:t>
            </a:fld>
            <a:endParaRPr lang="en-US"/>
          </a:p>
        </p:txBody>
      </p:sp>
    </p:spTree>
    <p:extLst>
      <p:ext uri="{BB962C8B-B14F-4D97-AF65-F5344CB8AC3E}">
        <p14:creationId xmlns:p14="http://schemas.microsoft.com/office/powerpoint/2010/main" val="3083645942"/>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MEN Network Concept</a:t>
            </a:r>
          </a:p>
        </p:txBody>
      </p:sp>
      <p:sp>
        <p:nvSpPr>
          <p:cNvPr id="3" name="Content Placeholder 2"/>
          <p:cNvSpPr>
            <a:spLocks noGrp="1"/>
          </p:cNvSpPr>
          <p:nvPr>
            <p:ph idx="1"/>
          </p:nvPr>
        </p:nvSpPr>
        <p:spPr>
          <a:xfrm>
            <a:off x="622570" y="2565670"/>
            <a:ext cx="6611350" cy="1726660"/>
          </a:xfrm>
        </p:spPr>
        <p:txBody>
          <a:bodyPr/>
          <a:lstStyle/>
          <a:p>
            <a:pPr marL="0" indent="0">
              <a:buNone/>
            </a:pPr>
            <a:r>
              <a:rPr sz="2400" dirty="0"/>
              <a:t>Each word can be its own network. </a:t>
            </a:r>
            <a:endParaRPr lang="en-US" sz="2400" dirty="0"/>
          </a:p>
          <a:p>
            <a:pPr marL="0" indent="0">
              <a:buNone/>
            </a:pPr>
            <a:r>
              <a:rPr sz="2400" dirty="0"/>
              <a:t>Subnets can process independently and support parallel computing</a:t>
            </a:r>
            <a:r>
              <a:rPr dirty="0"/>
              <a:t>.</a:t>
            </a:r>
          </a:p>
        </p:txBody>
      </p:sp>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7</a:t>
            </a:fld>
            <a:endParaRPr lang="en-US"/>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Wave Search Algorithm</a:t>
            </a:r>
          </a:p>
        </p:txBody>
      </p:sp>
      <p:sp>
        <p:nvSpPr>
          <p:cNvPr id="3" name="Content Placeholder 2"/>
          <p:cNvSpPr>
            <a:spLocks noGrp="1"/>
          </p:cNvSpPr>
          <p:nvPr>
            <p:ph idx="1"/>
          </p:nvPr>
        </p:nvSpPr>
        <p:spPr>
          <a:xfrm>
            <a:off x="233680" y="2132194"/>
            <a:ext cx="6898640" cy="2368685"/>
          </a:xfrm>
        </p:spPr>
        <p:txBody>
          <a:bodyPr>
            <a:normAutofit/>
          </a:bodyPr>
          <a:lstStyle/>
          <a:p>
            <a:pPr marL="0" indent="0">
              <a:buNone/>
            </a:pPr>
            <a:r>
              <a:rPr sz="2400" dirty="0"/>
              <a:t>The wave algorithm enables efficient search in MEN networks.</a:t>
            </a:r>
            <a:endParaRPr lang="en-US" sz="2400" dirty="0"/>
          </a:p>
          <a:p>
            <a:pPr marL="0" indent="0">
              <a:buNone/>
            </a:pPr>
            <a:r>
              <a:rPr sz="2400" dirty="0"/>
              <a:t>It traverses child nodes layer by layer, ensuring no node is visited more than once.</a:t>
            </a:r>
          </a:p>
        </p:txBody>
      </p:sp>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8</a:t>
            </a:fld>
            <a:endParaRPr lang="en-US"/>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C5475-F024-D85A-3D00-F1070F7491D6}"/>
              </a:ext>
            </a:extLst>
          </p:cNvPr>
          <p:cNvSpPr>
            <a:spLocks noGrp="1"/>
          </p:cNvSpPr>
          <p:nvPr>
            <p:ph type="title"/>
          </p:nvPr>
        </p:nvSpPr>
        <p:spPr>
          <a:xfrm>
            <a:off x="457200" y="274638"/>
            <a:ext cx="6654800" cy="1551512"/>
          </a:xfrm>
        </p:spPr>
        <p:txBody>
          <a:bodyPr>
            <a:normAutofit/>
          </a:bodyPr>
          <a:lstStyle/>
          <a:p>
            <a:pPr algn="ctr"/>
            <a:r>
              <a:rPr lang="en-US" sz="3600" dirty="0"/>
              <a:t>Wave Principle in Semantic</a:t>
            </a:r>
            <a:br>
              <a:rPr lang="en-US" sz="3600" dirty="0"/>
            </a:br>
            <a:r>
              <a:rPr lang="en-US" sz="3600" dirty="0"/>
              <a:t> Networks</a:t>
            </a:r>
          </a:p>
        </p:txBody>
      </p:sp>
      <p:pic>
        <p:nvPicPr>
          <p:cNvPr id="3" name="Picture 2">
            <a:extLst>
              <a:ext uri="{FF2B5EF4-FFF2-40B4-BE49-F238E27FC236}">
                <a16:creationId xmlns:a16="http://schemas.microsoft.com/office/drawing/2014/main" id="{6C9435B5-D9A4-D4D1-A316-64B036342B9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051455"/>
            <a:ext cx="6955552" cy="3764603"/>
          </a:xfrm>
          <a:prstGeom prst="rect">
            <a:avLst/>
          </a:prstGeom>
          <a:noFill/>
          <a:ln>
            <a:noFill/>
          </a:ln>
        </p:spPr>
      </p:pic>
      <p:sp>
        <p:nvSpPr>
          <p:cNvPr id="4" name="Footer Placeholder 3"/>
          <p:cNvSpPr>
            <a:spLocks noGrp="1"/>
          </p:cNvSpPr>
          <p:nvPr>
            <p:ph type="ftr" sz="quarter" idx="11"/>
          </p:nvPr>
        </p:nvSpPr>
        <p:spPr/>
        <p:txBody>
          <a:bodyPr/>
          <a:lstStyle/>
          <a:p>
            <a:r>
              <a:rPr lang="en-US"/>
              <a:t> L.Lortkipanidze, N. Archvadze, M. Pkhovelishvili TbiLLC2025, September 8, 2025, Tskaltubo, Georgia</a:t>
            </a:r>
          </a:p>
        </p:txBody>
      </p:sp>
      <p:sp>
        <p:nvSpPr>
          <p:cNvPr id="5" name="Slide Number Placeholder 4"/>
          <p:cNvSpPr>
            <a:spLocks noGrp="1"/>
          </p:cNvSpPr>
          <p:nvPr>
            <p:ph type="sldNum" sz="quarter" idx="12"/>
          </p:nvPr>
        </p:nvSpPr>
        <p:spPr/>
        <p:txBody>
          <a:bodyPr/>
          <a:lstStyle/>
          <a:p>
            <a:fld id="{C1FF6DA9-008F-8B48-92A6-B652298478BF}" type="slidenum">
              <a:rPr lang="en-US" smtClean="0"/>
              <a:t>9</a:t>
            </a:fld>
            <a:endParaRPr lang="en-US"/>
          </a:p>
        </p:txBody>
      </p:sp>
    </p:spTree>
    <p:extLst>
      <p:ext uri="{BB962C8B-B14F-4D97-AF65-F5344CB8AC3E}">
        <p14:creationId xmlns:p14="http://schemas.microsoft.com/office/powerpoint/2010/main" val="2295884230"/>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10.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1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12.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13.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14.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15.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2.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3.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4.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5.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6.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7.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8.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9.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otalTime>453</TotalTime>
  <Words>1408</Words>
  <Application>Microsoft Office PowerPoint</Application>
  <PresentationFormat>On-screen Show (4:3)</PresentationFormat>
  <Paragraphs>113</Paragraphs>
  <Slides>16</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Trebuchet MS</vt:lpstr>
      <vt:lpstr>Wingdings 3</vt:lpstr>
      <vt:lpstr>Facet</vt:lpstr>
      <vt:lpstr>1_Facet</vt:lpstr>
      <vt:lpstr>Georgian Language Extended Representation with Semantic Networks and Processing Using the Wave Principle</vt:lpstr>
      <vt:lpstr>Research Motivation</vt:lpstr>
      <vt:lpstr>Introduction</vt:lpstr>
      <vt:lpstr>Morphological Analysis</vt:lpstr>
      <vt:lpstr>Semantic Networks</vt:lpstr>
      <vt:lpstr>MEN-Type Network with Transition to Subnet</vt:lpstr>
      <vt:lpstr>MEN Network Concept</vt:lpstr>
      <vt:lpstr>Wave Search Algorithm</vt:lpstr>
      <vt:lpstr>Wave Principle in Semantic  Networks</vt:lpstr>
      <vt:lpstr>Wave Levels &amp; Limitations</vt:lpstr>
      <vt:lpstr>Wave Propagation in the MEN Extended Network</vt:lpstr>
      <vt:lpstr>Parallel Processing with MEN</vt:lpstr>
      <vt:lpstr>Results and Contribution</vt:lpstr>
      <vt:lpstr>Conclusion</vt:lpstr>
      <vt:lpstr>Future Work</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Georgian Language Extended Representation with Semantic Networks and Processing Using the Wave Principle</dc:title>
  <dc:subject/>
  <dc:creator>begediko</dc:creator>
  <cp:keywords/>
  <dc:description>generated using python-pptx</dc:description>
  <cp:lastModifiedBy>begediko begediko</cp:lastModifiedBy>
  <cp:revision>11</cp:revision>
  <dcterms:created xsi:type="dcterms:W3CDTF">2013-01-27T09:14:16Z</dcterms:created>
  <dcterms:modified xsi:type="dcterms:W3CDTF">2025-09-06T10:41:33Z</dcterms:modified>
  <cp:category/>
</cp:coreProperties>
</file>